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6.xml" ContentType="application/vnd.openxmlformats-officedocument.presentationml.notesSlide+xml"/>
  <Override PartName="/ppt/ink/ink4.xml" ContentType="application/inkml+xml"/>
  <Override PartName="/ppt/ink/ink5.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notesSlides/notesSlide13.xml" ContentType="application/vnd.openxmlformats-officedocument.presentationml.notesSlide+xml"/>
  <Override PartName="/ppt/ink/ink18.xml" ContentType="application/inkml+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5"/>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Lst>
  <p:sldSz cx="12192000" cy="6858000"/>
  <p:notesSz cx="6858000" cy="9144000"/>
  <p:embeddedFontLst>
    <p:embeddedFont>
      <p:font typeface="Arimo" panose="020B0604020202020204"/>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4" roundtripDataSignature="AMtx7mhAsMvC8/14l4PRiL7hSsgkfLUHw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ilvia Coccolo"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font" Target="fonts/font1.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customschemas.google.com/relationships/presentationmetadata" Target="metadata"/><Relationship Id="rId5" Type="http://schemas.openxmlformats.org/officeDocument/2006/relationships/slide" Target="slides/slide4.xml"/><Relationship Id="rId15"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ederico Turci" userId="ba73f56e-bd66-4dbd-97cf-35f09ce8ed47" providerId="ADAL" clId="{F201E8D3-17F7-CF42-8ED9-A14011FB1D95}"/>
    <pc:docChg chg="custSel modSld">
      <pc:chgData name="Federico Turci" userId="ba73f56e-bd66-4dbd-97cf-35f09ce8ed47" providerId="ADAL" clId="{F201E8D3-17F7-CF42-8ED9-A14011FB1D95}" dt="2025-02-28T15:55:05.712" v="35"/>
      <pc:docMkLst>
        <pc:docMk/>
      </pc:docMkLst>
      <pc:sldChg chg="addSp">
        <pc:chgData name="Federico Turci" userId="ba73f56e-bd66-4dbd-97cf-35f09ce8ed47" providerId="ADAL" clId="{F201E8D3-17F7-CF42-8ED9-A14011FB1D95}" dt="2025-02-28T15:48:33.283" v="2"/>
        <pc:sldMkLst>
          <pc:docMk/>
          <pc:sldMk cId="0" sldId="261"/>
        </pc:sldMkLst>
        <pc:inkChg chg="add">
          <ac:chgData name="Federico Turci" userId="ba73f56e-bd66-4dbd-97cf-35f09ce8ed47" providerId="ADAL" clId="{F201E8D3-17F7-CF42-8ED9-A14011FB1D95}" dt="2025-02-28T15:48:18.489" v="0"/>
          <ac:inkMkLst>
            <pc:docMk/>
            <pc:sldMk cId="0" sldId="261"/>
            <ac:inkMk id="3" creationId="{D4CB00DD-DD61-8811-BECE-8E3BD0D1B9FD}"/>
          </ac:inkMkLst>
        </pc:inkChg>
        <pc:inkChg chg="add">
          <ac:chgData name="Federico Turci" userId="ba73f56e-bd66-4dbd-97cf-35f09ce8ed47" providerId="ADAL" clId="{F201E8D3-17F7-CF42-8ED9-A14011FB1D95}" dt="2025-02-28T15:48:29.925" v="1"/>
          <ac:inkMkLst>
            <pc:docMk/>
            <pc:sldMk cId="0" sldId="261"/>
            <ac:inkMk id="4" creationId="{A187B243-7A47-635D-3F94-53BAD59B9411}"/>
          </ac:inkMkLst>
        </pc:inkChg>
        <pc:inkChg chg="add">
          <ac:chgData name="Federico Turci" userId="ba73f56e-bd66-4dbd-97cf-35f09ce8ed47" providerId="ADAL" clId="{F201E8D3-17F7-CF42-8ED9-A14011FB1D95}" dt="2025-02-28T15:48:33.283" v="2"/>
          <ac:inkMkLst>
            <pc:docMk/>
            <pc:sldMk cId="0" sldId="261"/>
            <ac:inkMk id="5" creationId="{8E64E5D7-A8FD-EC14-9560-317442160D81}"/>
          </ac:inkMkLst>
        </pc:inkChg>
      </pc:sldChg>
      <pc:sldChg chg="addSp">
        <pc:chgData name="Federico Turci" userId="ba73f56e-bd66-4dbd-97cf-35f09ce8ed47" providerId="ADAL" clId="{F201E8D3-17F7-CF42-8ED9-A14011FB1D95}" dt="2025-02-28T15:48:57.147" v="4"/>
        <pc:sldMkLst>
          <pc:docMk/>
          <pc:sldMk cId="0" sldId="262"/>
        </pc:sldMkLst>
        <pc:inkChg chg="add">
          <ac:chgData name="Federico Turci" userId="ba73f56e-bd66-4dbd-97cf-35f09ce8ed47" providerId="ADAL" clId="{F201E8D3-17F7-CF42-8ED9-A14011FB1D95}" dt="2025-02-28T15:48:53.022" v="3"/>
          <ac:inkMkLst>
            <pc:docMk/>
            <pc:sldMk cId="0" sldId="262"/>
            <ac:inkMk id="3" creationId="{00004C39-324E-9C4D-8EEA-67D9994D5E88}"/>
          </ac:inkMkLst>
        </pc:inkChg>
        <pc:inkChg chg="add">
          <ac:chgData name="Federico Turci" userId="ba73f56e-bd66-4dbd-97cf-35f09ce8ed47" providerId="ADAL" clId="{F201E8D3-17F7-CF42-8ED9-A14011FB1D95}" dt="2025-02-28T15:48:57.147" v="4"/>
          <ac:inkMkLst>
            <pc:docMk/>
            <pc:sldMk cId="0" sldId="262"/>
            <ac:inkMk id="4" creationId="{13A73B7A-ACA4-95F5-57C2-A0AFC53F606B}"/>
          </ac:inkMkLst>
        </pc:inkChg>
      </pc:sldChg>
      <pc:sldChg chg="addSp delSp">
        <pc:chgData name="Federico Turci" userId="ba73f56e-bd66-4dbd-97cf-35f09ce8ed47" providerId="ADAL" clId="{F201E8D3-17F7-CF42-8ED9-A14011FB1D95}" dt="2025-02-28T15:51:38.757" v="15"/>
        <pc:sldMkLst>
          <pc:docMk/>
          <pc:sldMk cId="0" sldId="266"/>
        </pc:sldMkLst>
        <pc:inkChg chg="add">
          <ac:chgData name="Federico Turci" userId="ba73f56e-bd66-4dbd-97cf-35f09ce8ed47" providerId="ADAL" clId="{F201E8D3-17F7-CF42-8ED9-A14011FB1D95}" dt="2025-02-28T15:51:08.772" v="5"/>
          <ac:inkMkLst>
            <pc:docMk/>
            <pc:sldMk cId="0" sldId="266"/>
            <ac:inkMk id="3" creationId="{62E1C69D-F77A-228B-9CE2-30D7F005171F}"/>
          </ac:inkMkLst>
        </pc:inkChg>
        <pc:inkChg chg="add">
          <ac:chgData name="Federico Turci" userId="ba73f56e-bd66-4dbd-97cf-35f09ce8ed47" providerId="ADAL" clId="{F201E8D3-17F7-CF42-8ED9-A14011FB1D95}" dt="2025-02-28T15:51:10.239" v="6"/>
          <ac:inkMkLst>
            <pc:docMk/>
            <pc:sldMk cId="0" sldId="266"/>
            <ac:inkMk id="4" creationId="{2A7C39F3-A47B-98F7-25B7-DB5C8ADCB3FB}"/>
          </ac:inkMkLst>
        </pc:inkChg>
        <pc:inkChg chg="add">
          <ac:chgData name="Federico Turci" userId="ba73f56e-bd66-4dbd-97cf-35f09ce8ed47" providerId="ADAL" clId="{F201E8D3-17F7-CF42-8ED9-A14011FB1D95}" dt="2025-02-28T15:51:24.612" v="7"/>
          <ac:inkMkLst>
            <pc:docMk/>
            <pc:sldMk cId="0" sldId="266"/>
            <ac:inkMk id="5" creationId="{7F00504F-C281-561D-13EE-9BFFBC976DDB}"/>
          </ac:inkMkLst>
        </pc:inkChg>
        <pc:inkChg chg="add del">
          <ac:chgData name="Federico Turci" userId="ba73f56e-bd66-4dbd-97cf-35f09ce8ed47" providerId="ADAL" clId="{F201E8D3-17F7-CF42-8ED9-A14011FB1D95}" dt="2025-02-28T15:51:26.668" v="10"/>
          <ac:inkMkLst>
            <pc:docMk/>
            <pc:sldMk cId="0" sldId="266"/>
            <ac:inkMk id="6" creationId="{C0A3E015-A40D-441F-EA74-A098F5A5DC2C}"/>
          </ac:inkMkLst>
        </pc:inkChg>
        <pc:inkChg chg="add del">
          <ac:chgData name="Federico Turci" userId="ba73f56e-bd66-4dbd-97cf-35f09ce8ed47" providerId="ADAL" clId="{F201E8D3-17F7-CF42-8ED9-A14011FB1D95}" dt="2025-02-28T15:51:26.668" v="10"/>
          <ac:inkMkLst>
            <pc:docMk/>
            <pc:sldMk cId="0" sldId="266"/>
            <ac:inkMk id="7" creationId="{2B9EEA57-A0D0-C990-AA4A-5D3AC714037C}"/>
          </ac:inkMkLst>
        </pc:inkChg>
        <pc:inkChg chg="add reco">
          <ac:chgData name="Federico Turci" userId="ba73f56e-bd66-4dbd-97cf-35f09ce8ed47" providerId="ADAL" clId="{F201E8D3-17F7-CF42-8ED9-A14011FB1D95}" dt="2025-02-28T15:51:26.668" v="10"/>
          <ac:inkMkLst>
            <pc:docMk/>
            <pc:sldMk cId="0" sldId="266"/>
            <ac:inkMk id="8" creationId="{A344D5E4-5943-6010-F787-F5D54C34F6FF}"/>
          </ac:inkMkLst>
        </pc:inkChg>
        <pc:inkChg chg="add del">
          <ac:chgData name="Federico Turci" userId="ba73f56e-bd66-4dbd-97cf-35f09ce8ed47" providerId="ADAL" clId="{F201E8D3-17F7-CF42-8ED9-A14011FB1D95}" dt="2025-02-28T15:51:32.580" v="13"/>
          <ac:inkMkLst>
            <pc:docMk/>
            <pc:sldMk cId="0" sldId="266"/>
            <ac:inkMk id="9" creationId="{A5011471-543A-1E38-AE21-401A214D9378}"/>
          </ac:inkMkLst>
        </pc:inkChg>
        <pc:inkChg chg="add del">
          <ac:chgData name="Federico Turci" userId="ba73f56e-bd66-4dbd-97cf-35f09ce8ed47" providerId="ADAL" clId="{F201E8D3-17F7-CF42-8ED9-A14011FB1D95}" dt="2025-02-28T15:51:32.580" v="13"/>
          <ac:inkMkLst>
            <pc:docMk/>
            <pc:sldMk cId="0" sldId="266"/>
            <ac:inkMk id="10" creationId="{1D552677-438D-05E9-59FD-6DBF5A306F51}"/>
          </ac:inkMkLst>
        </pc:inkChg>
        <pc:inkChg chg="add reco">
          <ac:chgData name="Federico Turci" userId="ba73f56e-bd66-4dbd-97cf-35f09ce8ed47" providerId="ADAL" clId="{F201E8D3-17F7-CF42-8ED9-A14011FB1D95}" dt="2025-02-28T15:51:32.580" v="13"/>
          <ac:inkMkLst>
            <pc:docMk/>
            <pc:sldMk cId="0" sldId="266"/>
            <ac:inkMk id="11" creationId="{5F59CA23-BF16-7E61-3905-E931443D6FB1}"/>
          </ac:inkMkLst>
        </pc:inkChg>
        <pc:inkChg chg="add">
          <ac:chgData name="Federico Turci" userId="ba73f56e-bd66-4dbd-97cf-35f09ce8ed47" providerId="ADAL" clId="{F201E8D3-17F7-CF42-8ED9-A14011FB1D95}" dt="2025-02-28T15:51:32.984" v="14"/>
          <ac:inkMkLst>
            <pc:docMk/>
            <pc:sldMk cId="0" sldId="266"/>
            <ac:inkMk id="12" creationId="{95CFAC36-EF70-8337-797F-BF481466DAB3}"/>
          </ac:inkMkLst>
        </pc:inkChg>
        <pc:inkChg chg="add">
          <ac:chgData name="Federico Turci" userId="ba73f56e-bd66-4dbd-97cf-35f09ce8ed47" providerId="ADAL" clId="{F201E8D3-17F7-CF42-8ED9-A14011FB1D95}" dt="2025-02-28T15:51:38.757" v="15"/>
          <ac:inkMkLst>
            <pc:docMk/>
            <pc:sldMk cId="0" sldId="266"/>
            <ac:inkMk id="13" creationId="{96BD5DCC-4139-2341-EDB7-185DFCC5E08B}"/>
          </ac:inkMkLst>
        </pc:inkChg>
      </pc:sldChg>
      <pc:sldChg chg="addSp delSp">
        <pc:chgData name="Federico Turci" userId="ba73f56e-bd66-4dbd-97cf-35f09ce8ed47" providerId="ADAL" clId="{F201E8D3-17F7-CF42-8ED9-A14011FB1D95}" dt="2025-02-28T15:54:14.567" v="34"/>
        <pc:sldMkLst>
          <pc:docMk/>
          <pc:sldMk cId="0" sldId="268"/>
        </pc:sldMkLst>
        <pc:inkChg chg="add del">
          <ac:chgData name="Federico Turci" userId="ba73f56e-bd66-4dbd-97cf-35f09ce8ed47" providerId="ADAL" clId="{F201E8D3-17F7-CF42-8ED9-A14011FB1D95}" dt="2025-02-28T15:53:46.261" v="18"/>
          <ac:inkMkLst>
            <pc:docMk/>
            <pc:sldMk cId="0" sldId="268"/>
            <ac:inkMk id="3" creationId="{72E73965-E63F-3687-C9CE-A45A0BE224C0}"/>
          </ac:inkMkLst>
        </pc:inkChg>
        <pc:inkChg chg="add del">
          <ac:chgData name="Federico Turci" userId="ba73f56e-bd66-4dbd-97cf-35f09ce8ed47" providerId="ADAL" clId="{F201E8D3-17F7-CF42-8ED9-A14011FB1D95}" dt="2025-02-28T15:53:46.261" v="18"/>
          <ac:inkMkLst>
            <pc:docMk/>
            <pc:sldMk cId="0" sldId="268"/>
            <ac:inkMk id="4" creationId="{8F83284C-59E7-87FC-6071-92E7D39A87AA}"/>
          </ac:inkMkLst>
        </pc:inkChg>
        <pc:inkChg chg="add reco">
          <ac:chgData name="Federico Turci" userId="ba73f56e-bd66-4dbd-97cf-35f09ce8ed47" providerId="ADAL" clId="{F201E8D3-17F7-CF42-8ED9-A14011FB1D95}" dt="2025-02-28T15:53:46.261" v="18"/>
          <ac:inkMkLst>
            <pc:docMk/>
            <pc:sldMk cId="0" sldId="268"/>
            <ac:inkMk id="5" creationId="{B4D67353-2D84-0C34-963F-FD8EBC04E768}"/>
          </ac:inkMkLst>
        </pc:inkChg>
        <pc:inkChg chg="add del">
          <ac:chgData name="Federico Turci" userId="ba73f56e-bd66-4dbd-97cf-35f09ce8ed47" providerId="ADAL" clId="{F201E8D3-17F7-CF42-8ED9-A14011FB1D95}" dt="2025-02-28T15:53:53.575" v="23"/>
          <ac:inkMkLst>
            <pc:docMk/>
            <pc:sldMk cId="0" sldId="268"/>
            <ac:inkMk id="6" creationId="{70E7F49D-4757-034B-2F83-9C7E3629435C}"/>
          </ac:inkMkLst>
        </pc:inkChg>
        <pc:inkChg chg="add del">
          <ac:chgData name="Federico Turci" userId="ba73f56e-bd66-4dbd-97cf-35f09ce8ed47" providerId="ADAL" clId="{F201E8D3-17F7-CF42-8ED9-A14011FB1D95}" dt="2025-02-28T15:53:53.575" v="23"/>
          <ac:inkMkLst>
            <pc:docMk/>
            <pc:sldMk cId="0" sldId="268"/>
            <ac:inkMk id="7" creationId="{F5D1C9C5-0F0A-2C0F-0092-DEA014077DD1}"/>
          </ac:inkMkLst>
        </pc:inkChg>
        <pc:inkChg chg="add del">
          <ac:chgData name="Federico Turci" userId="ba73f56e-bd66-4dbd-97cf-35f09ce8ed47" providerId="ADAL" clId="{F201E8D3-17F7-CF42-8ED9-A14011FB1D95}" dt="2025-02-28T15:53:53.575" v="23"/>
          <ac:inkMkLst>
            <pc:docMk/>
            <pc:sldMk cId="0" sldId="268"/>
            <ac:inkMk id="8" creationId="{B2E24183-9047-783E-C207-E1BFFB24F523}"/>
          </ac:inkMkLst>
        </pc:inkChg>
        <pc:inkChg chg="add del">
          <ac:chgData name="Federico Turci" userId="ba73f56e-bd66-4dbd-97cf-35f09ce8ed47" providerId="ADAL" clId="{F201E8D3-17F7-CF42-8ED9-A14011FB1D95}" dt="2025-02-28T15:53:53.575" v="23"/>
          <ac:inkMkLst>
            <pc:docMk/>
            <pc:sldMk cId="0" sldId="268"/>
            <ac:inkMk id="9" creationId="{05805B65-52F1-CC32-26CF-918A3D8EE8AA}"/>
          </ac:inkMkLst>
        </pc:inkChg>
        <pc:inkChg chg="add reco">
          <ac:chgData name="Federico Turci" userId="ba73f56e-bd66-4dbd-97cf-35f09ce8ed47" providerId="ADAL" clId="{F201E8D3-17F7-CF42-8ED9-A14011FB1D95}" dt="2025-02-28T15:53:53.575" v="23"/>
          <ac:inkMkLst>
            <pc:docMk/>
            <pc:sldMk cId="0" sldId="268"/>
            <ac:inkMk id="10" creationId="{3DE33834-F3F4-B638-40E5-1F66FA7E3A5C}"/>
          </ac:inkMkLst>
        </pc:inkChg>
        <pc:inkChg chg="add del">
          <ac:chgData name="Federico Turci" userId="ba73f56e-bd66-4dbd-97cf-35f09ce8ed47" providerId="ADAL" clId="{F201E8D3-17F7-CF42-8ED9-A14011FB1D95}" dt="2025-02-28T15:53:57.953" v="30"/>
          <ac:inkMkLst>
            <pc:docMk/>
            <pc:sldMk cId="0" sldId="268"/>
            <ac:inkMk id="11" creationId="{FB479C23-3D30-B566-E465-ED0143D33A05}"/>
          </ac:inkMkLst>
        </pc:inkChg>
        <pc:inkChg chg="add del">
          <ac:chgData name="Federico Turci" userId="ba73f56e-bd66-4dbd-97cf-35f09ce8ed47" providerId="ADAL" clId="{F201E8D3-17F7-CF42-8ED9-A14011FB1D95}" dt="2025-02-28T15:53:57.953" v="30"/>
          <ac:inkMkLst>
            <pc:docMk/>
            <pc:sldMk cId="0" sldId="268"/>
            <ac:inkMk id="12" creationId="{5B8F9675-56E8-EAD3-81DD-21E9EFB7E23B}"/>
          </ac:inkMkLst>
        </pc:inkChg>
        <pc:inkChg chg="add del">
          <ac:chgData name="Federico Turci" userId="ba73f56e-bd66-4dbd-97cf-35f09ce8ed47" providerId="ADAL" clId="{F201E8D3-17F7-CF42-8ED9-A14011FB1D95}" dt="2025-02-28T15:53:57.953" v="30"/>
          <ac:inkMkLst>
            <pc:docMk/>
            <pc:sldMk cId="0" sldId="268"/>
            <ac:inkMk id="13" creationId="{404A166D-6B8D-0B69-3F94-295BDDD198C7}"/>
          </ac:inkMkLst>
        </pc:inkChg>
        <pc:inkChg chg="add del">
          <ac:chgData name="Federico Turci" userId="ba73f56e-bd66-4dbd-97cf-35f09ce8ed47" providerId="ADAL" clId="{F201E8D3-17F7-CF42-8ED9-A14011FB1D95}" dt="2025-02-28T15:53:57.953" v="30"/>
          <ac:inkMkLst>
            <pc:docMk/>
            <pc:sldMk cId="0" sldId="268"/>
            <ac:inkMk id="14" creationId="{0ACBD7DF-EE2F-90A9-2D19-839FD0181A1A}"/>
          </ac:inkMkLst>
        </pc:inkChg>
        <pc:inkChg chg="add del">
          <ac:chgData name="Federico Turci" userId="ba73f56e-bd66-4dbd-97cf-35f09ce8ed47" providerId="ADAL" clId="{F201E8D3-17F7-CF42-8ED9-A14011FB1D95}" dt="2025-02-28T15:53:57.953" v="30"/>
          <ac:inkMkLst>
            <pc:docMk/>
            <pc:sldMk cId="0" sldId="268"/>
            <ac:inkMk id="15" creationId="{26775677-BC2B-8E8A-031D-1C852AAF4A24}"/>
          </ac:inkMkLst>
        </pc:inkChg>
        <pc:inkChg chg="add del">
          <ac:chgData name="Federico Turci" userId="ba73f56e-bd66-4dbd-97cf-35f09ce8ed47" providerId="ADAL" clId="{F201E8D3-17F7-CF42-8ED9-A14011FB1D95}" dt="2025-02-28T15:53:57.953" v="30"/>
          <ac:inkMkLst>
            <pc:docMk/>
            <pc:sldMk cId="0" sldId="268"/>
            <ac:inkMk id="16" creationId="{1F7E21A4-ABA6-8D83-5B7C-BB20D89351B8}"/>
          </ac:inkMkLst>
        </pc:inkChg>
        <pc:inkChg chg="add reco">
          <ac:chgData name="Federico Turci" userId="ba73f56e-bd66-4dbd-97cf-35f09ce8ed47" providerId="ADAL" clId="{F201E8D3-17F7-CF42-8ED9-A14011FB1D95}" dt="2025-02-28T15:53:57.953" v="30"/>
          <ac:inkMkLst>
            <pc:docMk/>
            <pc:sldMk cId="0" sldId="268"/>
            <ac:inkMk id="17" creationId="{417BFD8D-31D2-31A9-05B8-076C7919E818}"/>
          </ac:inkMkLst>
        </pc:inkChg>
        <pc:inkChg chg="add">
          <ac:chgData name="Federico Turci" userId="ba73f56e-bd66-4dbd-97cf-35f09ce8ed47" providerId="ADAL" clId="{F201E8D3-17F7-CF42-8ED9-A14011FB1D95}" dt="2025-02-28T15:54:04.137" v="31"/>
          <ac:inkMkLst>
            <pc:docMk/>
            <pc:sldMk cId="0" sldId="268"/>
            <ac:inkMk id="18" creationId="{38C5398E-1E12-F21F-1911-144286A7DC61}"/>
          </ac:inkMkLst>
        </pc:inkChg>
        <pc:inkChg chg="add del">
          <ac:chgData name="Federico Turci" userId="ba73f56e-bd66-4dbd-97cf-35f09ce8ed47" providerId="ADAL" clId="{F201E8D3-17F7-CF42-8ED9-A14011FB1D95}" dt="2025-02-28T15:54:14.567" v="34"/>
          <ac:inkMkLst>
            <pc:docMk/>
            <pc:sldMk cId="0" sldId="268"/>
            <ac:inkMk id="19" creationId="{D45DE455-B6E2-0EC8-0C9F-5E1C06E778A2}"/>
          </ac:inkMkLst>
        </pc:inkChg>
        <pc:inkChg chg="add del">
          <ac:chgData name="Federico Turci" userId="ba73f56e-bd66-4dbd-97cf-35f09ce8ed47" providerId="ADAL" clId="{F201E8D3-17F7-CF42-8ED9-A14011FB1D95}" dt="2025-02-28T15:54:14.567" v="34"/>
          <ac:inkMkLst>
            <pc:docMk/>
            <pc:sldMk cId="0" sldId="268"/>
            <ac:inkMk id="20" creationId="{272588EF-9E3C-9B74-206E-58F200430F43}"/>
          </ac:inkMkLst>
        </pc:inkChg>
        <pc:inkChg chg="add reco">
          <ac:chgData name="Federico Turci" userId="ba73f56e-bd66-4dbd-97cf-35f09ce8ed47" providerId="ADAL" clId="{F201E8D3-17F7-CF42-8ED9-A14011FB1D95}" dt="2025-02-28T15:54:14.567" v="34"/>
          <ac:inkMkLst>
            <pc:docMk/>
            <pc:sldMk cId="0" sldId="268"/>
            <ac:inkMk id="21" creationId="{F2433E09-D9EE-AB0E-EF45-E859CF6DFDDB}"/>
          </ac:inkMkLst>
        </pc:inkChg>
      </pc:sldChg>
      <pc:sldChg chg="addSp">
        <pc:chgData name="Federico Turci" userId="ba73f56e-bd66-4dbd-97cf-35f09ce8ed47" providerId="ADAL" clId="{F201E8D3-17F7-CF42-8ED9-A14011FB1D95}" dt="2025-02-28T15:55:05.712" v="35"/>
        <pc:sldMkLst>
          <pc:docMk/>
          <pc:sldMk cId="0" sldId="269"/>
        </pc:sldMkLst>
        <pc:inkChg chg="add">
          <ac:chgData name="Federico Turci" userId="ba73f56e-bd66-4dbd-97cf-35f09ce8ed47" providerId="ADAL" clId="{F201E8D3-17F7-CF42-8ED9-A14011FB1D95}" dt="2025-02-28T15:55:05.712" v="35"/>
          <ac:inkMkLst>
            <pc:docMk/>
            <pc:sldMk cId="0" sldId="269"/>
            <ac:inkMk id="3" creationId="{D02C3297-4523-7ABD-05D8-A472FB3E77EB}"/>
          </ac:inkMkLst>
        </pc:ink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28T15:48:18.456"/>
    </inkml:context>
    <inkml:brush xml:id="br0">
      <inkml:brushProperty name="width" value="0.17143" units="cm"/>
      <inkml:brushProperty name="height" value="0.17143" units="cm"/>
    </inkml:brush>
  </inkml:definitions>
  <inkml:trace contextRef="#ctx0" brushRef="#br0">152 1 8233,'-38'10'0,"2"-3"0,4-3-464,7 2 1,12-2 575,7 9 1,4-7-1,4 5-58,4-3-30,5 7 0,8-9 0,2 11 0,4 4 175,7 0 0,4 3 0,4-1 0,4 4-102,7 3 0,3-5 0,5 4 0,5-1-102,5-5 0,5 4 0,2-1 1,2-1 40,4 2 0,-8-3 0,8 7 0,4 3-31,5 2 1,-42-18 0,1 0 0,0-1-1,-1 1 1,0 0 0,-1 0-29,1 2 0,1 0 0,3 1 0,-1 0 1,-1-1-1,0 0 0,0 1 0,1 1 31,3 0 0,-1 0 1,-3 0-1,0 0 1,4-2-1,1-2 1,-2 0-1,0 0 20,-1-3 1,-1 1 0,41 20 0,0-6 0,-5 1 79,-1 1 1,-1 6-1,5 4 1,-5-4-71,-2-4 0,-10-3 1,-9 7-1,-4-2 34,-4-4 0,2 1 0,-12-5 0,-1-1 60,0 1 0,5-1 0,-7-4 20,-2 2 1,5 7 0,-1-5 0,0 3 0,3 4-18,-1 2 1,-5-1 0,1-1-1,-6-2-36,-7 1 0,5 1 1,-6 0-1,1-5 23,1-1 0,-9 3 0,2-3 0,-4-1-40,-2 1 1,0-3 0,0-6 0,0 0-39,0 0 0,0 0 0,0 0-26,0 0 1,-6-9-278,-1-4 46,1 5 84,-2-9 1,-3 4 23,-8-12 0,-2 4 0,-2-6 34,-3-1 1,1 5-1,4-7-15,-4 3 0,4 0 118,-5 1 1,-1 3-115,2-9 1,-9 1 0,4-7 0,-1 0-12,-1 0 1,0 0 0,-6-2-1,0-2-5,0-3 1,-6-5 0,-2 3-1,-3-1-7,-3-5 1,-3-2 0,-4-2-1,-5 0-15,-5 0 1,-5 1-1,-4 1 1,-2 2 64,-2 2 1,-7 7-1,5-4 1,-1-1 37,1 1 1,2-3 0,4-4-1,-4 0 5,-7-2 1,3 5 0,-3-12 0,-1 5 32,-3 2 1,0 1 0,2-1 0,5 0-19,2 0 1,-5 0 0,7 0-1,2 0 20,2 0 0,-5 6 0,-1 1 0,0-3-32,-1-2 0,-3 5 0,4-1 0,-1-2-31,1-2 1,0 3 0,1-3 0,-5-4 3,-5 0 1,-8-2 0,-2 0 0,-3-3-66,-3 3 1,12 4-1,4 7 1,6 7 53,7 10 1,2-1 0,7 6 0,3 1 7,5 0 0,8 8 1,-8 6-1,4-2-326,2-2 1,6 5 0,3-1 364,1-2 0,-22-2 0,-1-2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28T15:51:31.517"/>
    </inkml:context>
    <inkml:brush xml:id="br0">
      <inkml:brushProperty name="width" value="0.17143" units="cm"/>
      <inkml:brushProperty name="height" value="0.17143" units="cm"/>
    </inkml:brush>
    <inkml:brush xml:id="br1">
      <inkml:brushProperty name="width" value="0.22857" units="cm"/>
      <inkml:brushProperty name="height" value="0.22857" units="cm"/>
    </inkml:brush>
  </inkml:definitions>
  <inkml:trace contextRef="#ctx0" brushRef="#br0">0 19 8512,'8'-11'-1121,"-6"5"1156,5 12 0,-5 5 0,0 7 0,2 0-55,2 1 1,2 1-1,-4 3 1,4 1-36,3-2 1,-5-1-1,4-3 1,0 1-319,0-1 1,-4 0 372,7 1 0,-9 7 0,4 3 0</inkml:trace>
  <inkml:trace contextRef="#ctx0" brushRef="#br1" timeOffset="400">92 0 9998,'6'19'0,"2"-1"-126,3 0 1,-7 3-1,4 1 1,-2 3 52,0-3 0,2 1 0,-4-1 0,5 3 175,1-3 0,-6 5 1,2-3-1,-2-2-43,2-1 1,-4-3 0,6 1-1,-1-1-42,-1 0 0,2 1 1,-4-1-127,2 0 1,6-5-1,-4-3-444,3-2 1,1-2 510,6-6 1,1 0-1,-1 0 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28T15:51:32.980"/>
    </inkml:context>
    <inkml:brush xml:id="br0">
      <inkml:brushProperty name="width" value="0.17143" units="cm"/>
      <inkml:brushProperty name="height" value="0.17143" units="cm"/>
    </inkml:brush>
  </inkml:definitions>
  <inkml:trace contextRef="#ctx0" brushRef="#br0">643 1 8179,'-18'8'43,"0"4"0,3-2 0,-1 5 0,-4 3-29,-1 5 1,-1 3 0,-3-1 0,-5 5-50,-5 5 0,0 0 0,2-3 0,3 1 47,-3 6 0,1-9 0,-1 7 0,2-4 25,-1-5 0,5-1 1,3-9-20,3 1 1,5-7 0,2-2 0,1-2 189,-1-4 0,4-2-179,-2-2 1,7-8 0,-1-4 0,4-4-47,2-3 1,10-1 0,7-3 0,7-3 37,5-3 1,1-1 0,7-7-1,0 0-147,0 0 0,6 1 0,-1-1 0,-1 2-48,-2 5 1,-2-3 0,-2 11 95,-5 5 1,-3-1 0,-9 8 0,0-1 0,1 3-208,-1 0 1,-6 6 76,1-4 208,-1 4 0,-2 2 0,-2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28T15:51:38.740"/>
    </inkml:context>
    <inkml:brush xml:id="br0">
      <inkml:brushProperty name="width" value="0.17143" units="cm"/>
      <inkml:brushProperty name="height" value="0.17143" units="cm"/>
    </inkml:brush>
  </inkml:definitions>
  <inkml:trace contextRef="#ctx0" brushRef="#br0">1452 51 8485,'9'-18'-489,"-7"7"601,6-5 1,-10 14 0,-2-2 0,-5 6-47,-1 4 0,4 8 0,-6-1 0,-2 3 61,-3 2 0,-1 3 1,0 1-1,-1 5-187,1 1 0,-9 9 0,-3 8 0,-7 4-103,-6 8 0,-4 0 1,-10 9-1,-2-1 98,-3 0 0,1 3 0,6 5 1,0 1 57,0-1 1,0-1 0,0-3 0,-1-4 84,1-1 1,4 3 0,-2-4 0,-4 3 129,0 3 1,2-6-1,6-1 1,6-7-144,4-6 1,11-4 0,3-9 0,5-1-57,1-4 1,9-5 0,4-7-1,4-1-51,2 0 0,2-7 1,4-5-2,6-4 1,7-2-1,5 0 1,7-4 27,3-9 0,11 1 0,4-12 0,7 1-39,5-1 1,2-5-1,6-10 1,-3-1 48,-3-3 0,6-6 0,-1 4 1,7-2 8,11-4 0,-6 0 1,-35 25-1,2 1 1,-2 1-1,-1 1 63,2 0 1,-2 1 0,34-19-1,-7 8 1,-5 5-68,-7 1 0,6-5 1,3 3-1,1-2 12,-2 1 0,3 5 1,-7-3-1,0 1-2,1 5 1,-9 1 0,-8 5 0,-2 2-4,-5 1 1,-7 9-1,-4-2 1,-3 4-232,-3 2 0,-3 2 0,-4 4 40,-3 7 0,-5 9 0,-8 5 0,-4 3 149,-8 9 0,-9 0 0,-20 10 0,-6 2-8,-8 2 0,-6 2 0,-2 2 0,-9 4 282,34-27 1,-1 0 0,-4-1 0,0-1 0,3 1 0,2-1 0,-33 32 33,8-5 1,7 4 0,9-2-239,11-1 1,7-9 0,11-4 0,1 0-1,5-2-115,6-1 1,4-1-1,2-6 1,2-2 9,4-5 0,6-3 0,13-11 1,8-3-12,7-7 1,20-6 0,21-6 0,-31-1 0,2-1 117,7-2 1,1-2-1,3-3 1,0-1-1,2-4 1,1-1-1,3-1 1,1-1-59,6 0 1,1-1 0,0 3-1,1 0 1,4-3 0,-1 1-1,-4-1 1,0 1-51,-3-1 1,1 1 0,-3 1 0,1 1 0,4-3 0,1-1 0,-2 0 0,-1-1 99,-2-1 0,-1 1 1,-5 2-1,0 1 1,1 1-1,-1 1 0,-1 1 1,-1 1-14,0 1 1,-2-1-1,-5 2 1,-3 0-1,-4 1 1,-2 1-1,37-7 33,-13 7 0,-20 1 1,-4 8 14,-8 2 0,-12 2 0,-7 4 1,-8 6 52,-8 10 1,-20 5-1,-10 11 1,-9 7-176,-4 4 0,-14 10 0,-8 9 0,-10 1-84,29-30 0,-2-1 1,-4 2-1,-2 0 1,-3 1-1,0-1 1,0 1-1,0 0 72,0 0 0,2-1 0,0 0 0,4 0 0,-25 31 0,7-6-19,8-3 0,12-5 0,2-4 0,11-7 331,11-3 0,9-10 1,10-5-1,2-3-189,4-3 0,13-2 0,11-3 96,5-7 1,10-4-1,4-2 1,6-2 0,8-4-176,11-7 0,14-11 1,-38 9-1,2-1 0,1-1 1,2-2 38,4-2 0,0-1 0,4-2 0,1-1 0,4-4 0,1-1 1,3-2-1,3 0-95,2-1 1,3 1-1,4-1 1,1 1-1,0-3 1,0 0-1,-2 2 1,-1 1 99,-1 0 0,-1 1 1,-6 3-1,-1 2 1,0 4-1,-1 2 0,-5 0 1,-1 1-1,-2 0 1,-1 1-1,-2 1 1,0-1-1,-6 3 1,-2 0 0,-1 2-1,-2 1 37,42-8 1,-2 1 0,-12 1 0,-7 2 148,-8 4 0,-12-3 0,-6 9 1,-4 2-171,-6 2 0,-11 4 0,1 4 1,-7 6-105,-6 5 0,-3 9 0,-11 5 0,-7 4 11,-9 1 1,-10 7-1,-15 2 1,-8 2-22,-9 4 1,-5 2 0,-8 4 0,-1 3-41,1 1 1,1 0 0,7-8 0,12-4 264,14-6 0,12-6 0,21-7 0,21-7-250,25-9 1,36-6 0,-27-9 0,2-2 0,4-1 0,0-2 30,2-2 0,3-2 0,12-8 0,3-1 1,1 1-1,1-1 0,5-1 0,1-1-55,4-1 1,0-1-1,-7 4 1,1 0-1,2-4 1,1 1-1,1-1 1,0 1 76,2-3 0,1 1 0,-1 0 0,0 1 0,-1-1 0,-1 1 0,-2 0 0,0 1 216,-4 1 1,1 1 0,3 0 0,-1 1 0,-4 1 0,-1 0 5,-2-1 0,-1 1 1,-2 0-1,-1 1 1,-2 1-1,-1 2 1,-5 1-1,-1 1 0,-7 2 1,-2 2 206,43-5 1,-17 5 0,-21 8 0,-13 0-219,-15 0 0,-9 17 0,-13 7 0,-16 11-252,-21 8 1,-28 10 0,18-21-1,-4 1 1,-5 2 0,-2 1-68,-8 5 1,-2 0 0,-3 0 0,-1 0 0,2 0 0,2 2 0,2-3 0,1 1 32,4-1 1,0-2 0,6-5 0,2-1 0,-30 25 0,14-10 247,18-8 1,22 0-1,25-15 1,21-3-223,22-7 1,22-6-1,23-12 1,-40 0 0,2-2-72,6-2 0,3-3 0,8-2 0,1-2 0,-1 2 0,1-1 0,-1 0 0,0 0-8,2-2 0,-1-1 1,4 0-1,-1-1 0,3-1 1,0 0-1,-2-1 1,1-1 196,-2 0 1,-1-1 0,-1-1 0,-1 1 0,-4 1 0,1 1 0,2-1 0,0-1 171,2 2 1,-1-1-1,0-1 1,-1 0-1,-6 0 1,-1 1-1,-1 0 1,0 1-54,-1 0 1,-1 1 0,-3 3-1,-2 1 1,-5 2 0,-2 0-1,39-10-15,-10 7 1,-19 10-1,-22-2 1,-11 2 127,-5 0 0,-15-1 0,-12 9 479,-17 5 1,-1-5 0,-1 6-748,5 0 0,12 0 1,14 4-1,24-5-250,30-5 0,38-13 0,-35 4 0,4-2 269,9-1 0,3-2 0,14-5 0,2 1 0,-27 6 0,0 1 0,0-1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28T15:53:42.594"/>
    </inkml:context>
    <inkml:brush xml:id="br0">
      <inkml:brushProperty name="width" value="0.17143" units="cm"/>
      <inkml:brushProperty name="height" value="0.17143" units="cm"/>
    </inkml:brush>
    <inkml:brush xml:id="br1">
      <inkml:brushProperty name="width" value="0.22857" units="cm"/>
      <inkml:brushProperty name="height" value="0.22857" units="cm"/>
    </inkml:brush>
  </inkml:definitions>
  <inkml:trace contextRef="#ctx0" brushRef="#br0">92 203 8569,'-18'-2'0,"-1"-2"1259,1-2 473,8 0-2666,1-3-367,9-1 1147,0-8 0,0 10-1885,0 8 2039,-8 0 0,6 16 0,-6-6 0</inkml:trace>
  <inkml:trace contextRef="#ctx0" brushRef="#br1" timeOffset="2657">110 74 11549,'11'-2'91,"-5"-4"1,-2 4 0,0-6 1083,2 0-1006,0 6 0,-4-6 1,4 5 131,6-3 1,-1 4-1,1-4 1,2 4-176,3 2 1,1 0-1,2 0 1,3-2-127,1-4 1,7 4 0,-7-4 0,1 4 30,1 2 1,-5 0 0,5 0 0,-1 0-29,-1 0 0,1 0 0,-7 0 0,1 0-36,-1 0 0,0 0 0,1 2-73,-1 4 0,1-2 1,-1 6-67,0-2 1,1 1 0,-1-5 0,0 2 60,1-2 1,-1 0 0,1 0 0,-1 2 46,0-2 0,1-2 0,-1-2 10,0 0 1,1 6 0,-1 1-64,1-3 1,-7 0 28,0 2 1,0-4 0,5 6 0,-3-2-56,-2 0 0,0 0 0,7-4 153,-1 5 1,1-5 0,-1 4 155,0-4 0,-5-2 0,-1 0 224,2 0 0,-4 0-61,3 0-434,-9 0 1,12 0 129,-4 0 0,-2 6 0,3 0-21,1-2 0,2-2 0,3 0 0,-1 2 1,0 2-3,1-2 0,-1 1 0,0-1 1,1 2 32,-1-2 0,7 0 0,-1 0 0,1 2-47,1-2 1,-5 4 0,5-1-1,1-3-12,3-2 1,-1 4 0,2 0 0,1-2-76,3-2 0,-2 0 0,-1 2 0,3 2 60,-2-2 0,5-2 0,5-2 0,-2 0-3,-2 0 1,-2 7-1,-1-1 1,1-2 14,0-2 1,0-2 0,-1 0-1,-1 2 9,-4 4 1,3-4-1,-3 4 1,4-4-1,2-2 0,-7 2 0,1 2 1,1 2-20,3-2 1,2-1-1,-2-3 1,-3 0 49,-1 0 1,0 6 0,5 0 0,1-2 38,0-2 1,-7-2 0,1 2 0,2 2-44,1 2 1,-3 0 0,0-6 0,1 2 12,3 4 1,2-4-1,0 7 1,1-3-105,5 0 0,-4 2 0,4-4 0,-2 4 71,2 3 1,-5-7 0,5 4 0,-4-2 21,-2 0 0,-1 2 1,1-4 51,0 2 1,0 3 0,-1-5-1,-1 4 1,-2 0 72,-3 0 0,1 0 0,4-4 1,-1 2-7,3-1 1,-4 3 0,12-2 0,-2 0-155,0 2 0,6-4 0,-5 6 0,1 1 86,0-1 0,17 0-114,-7 2 1,0-1-1,-14-7 1,4 4 92,4 2 0,-7-6 0,-11 2 0,0-2-122,-3 2 0,25 3 60,-4 3 0,-2-4 0,-18-6 0,-1 2-12,1 2 1,2 2 0,12-1 9,8 5 0,-4-4 0,-19-2 1,1-4 88,-1-2 0,1 0 0,1 0 1,-3 0 9,0 0 0,-5 0 1,9 0-1,-1 0-34,-1 0 0,-1 6 0,-5 0 1,1-2-7,-1-2 1,3-2 0,1 0 0,1 0-214,5 0 1,-4 3-1,1 1 1,1 2 176,-2-2 0,5-2 0,-3-2 0,2 0 12,-3 0 1,5 0-1,-7 0 1,1 0 34,-4 0 0,3 0 1,1 0-1,1 0 2,1 0 1,-7 0-1,5 0 1,0 0-5,-1 0 0,1 0 0,3 0 1,-3 0 111,-2 0 0,3 0 1,-3 0-1,-1 0-90,1 0 0,-1 0 0,-3-2 0,1-2-24,-1-2 1,3-1 0,-1 7 0,-1 0-82,3 0 1,-7-2-1,5-2 1,-3-2 62,3 2 1,-5 0 0,7 0 0,-3-2-21,1 2 1,7 2 0,-1 2-10,4 0 0,-5 0 0,-1 0 0,-1 0 1,-1 0-13,0 0 0,3 0 1,-5 0-1,-3 0 42,-2 0 1,1-6-1,1-1 1,3 3 125,-3 2 1,-1 2 0,-3 0-1,0 0-70,1 0 1,-1-6 0,1 0 0,-1 2-13,0 2 1,1 2 0,1 0 0,3-2-174,1-4 1,3 4 0,-5-6-1,5 1 60,1 1 0,3 0 0,6 4 0,-1-2 90,1-2 1,-6 0-1,1 6 1,5-2 59,4-4 1,2 4 0,-6-7 0,1 3-42,5 0 0,-4 0 0,6 4-15,0-4 0,-4 2 1,6-6-1,-2-1 1,-5 3 65,-1 0 1,4-4 0,0 4 0,0-3-12,2-3 1,-7 4-1,5 0 1,-4 0-31,-2-1 0,-2 5 0,-3-4 0,-1 2-44,2 4 0,-5-4 1,3-1-1,-1 1 20,-1 0 0,8-4 0,-3 6-74,7 2 1,2-4 0,-6 1-1,0 3 1,1 0 5,5-2 0,-4 4 0,4-4 0,-4 4-30,-3 2 0,3-6 1,2 0-1,2 2-4,-2 2 1,-2 2 0,-3 0 0,1 0 53,0 0 0,0 0 0,-1 0 0,1 0 50,0 0 1,6 0 0,0 0 0,-1 2-42,3 4 1,-6-4 0,4 4-1,-4-4 15,-2-2 0,-1 0 0,1 0 0,-2 0-26,-5 0 1,5 0 0,-6-2-1,1-2 91,1-2 0,-3 0 1,5 3-1,-2-1 14,1-2 0,-3-2 0,2 4 0,-1-2-80,-1 2 0,4-4 0,-7 2 0,1-1-81,-1-1 1,5 6 0,-7-6-1,1 2 22,1 0 1,-5-2 0,3 4-1,-3-5 1,-3-1 0,0 6 0,1-2 0,-1 2 63,1-2 0,-1 4 0,0-4 0,1 1 173,-1-1 0,0 4 0,1-4 0,-1 2-309,0-2 0,1 4 0,-1-4-82,1 4 0,-1 2 1,0 0-58,1 0 0,-7 0 262,0 0 1,-2-2 454,3-4-258,3 4 1,-12-7-219,8 9 0,-6 0 77,7 0 0,-7 0-61,6 0 0,-8-2 1,4-2 159,1-2 0,-5 0 0,8 4-59,2-4 0,-4 4-131,3-4 0,-7 4 1,4 0-1,0-2-173,0-3 1,3 1 0,5 6-194,0 0 1,-5 0-1,-1 0 89,2 0 0,2 0 661,3 0-279,-9 0 1,0 0 184,-4 0-369,-4 0-31,15 0 1,-7 0-129,8 0 641,-7 0 72,5 0-104,-14 0 0,8 0-458,-4 0 1,-2-6 90,9 0 1,-1 0-547,6 6 0,-6 0 56,1 0-580,-9 0-971,4 0-1399,-8 0 3452,0 8 0,-8 2 0,-2 9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28T15:53:49.710"/>
    </inkml:context>
    <inkml:brush xml:id="br0">
      <inkml:brushProperty name="width" value="0.17143" units="cm"/>
      <inkml:brushProperty name="height" value="0.17143" units="cm"/>
    </inkml:brush>
  </inkml:definitions>
  <inkml:trace contextRef="#ctx0" brushRef="#br0">312 321 8235,'-18'12'0,"0"0"-416,-1 3 1,3 7 0,2 3-1,1-1 1,-1 1 449,-2-1 0,-3 9 0,-1-3 0,-2 5 77,-3 2 1,1-2 0,7-3 0,3-3-31,2-3 1,1-1-1,-1-7 1,6 1 92,4-1 0,6-8 0,6-4-109,9-4 0,13-2 0,3-4 1,10-6-68,8-8 0,0-13 1,12 1-1,1-5-15,-1-2 0,-2-2 1,9-2-1,5-3 35,5-3 1,-2-2 0,-38 21 0,-1 0 5,41-27 0,-2 8 0,-9 4 0,-3 7 0,-7 5-91,-4 7 0,-4 3 0,-4 5 0,-6 4-85,-4 6 0,-5 3 1,-3 3 122,-6 0 0,-13 9 0,-6 3 1,-4 4 22,-2 3 0,-8 7 0,-4 3 0,-5 1-38,-1 1 1,-3 0 0,1 5 0,0 1 42,3 0 0,3 0 0,-4-1 0,1-1-2,5-4 0,4-3 0,8-5 0,0 1 14,0-1 0,2-9 0,4-4 16,6-2 0,15 5 0,8-7 0,7-2 0,7-4 50,9-6 0,-1-7 1,10-11-1,5-7-6,5-3 0,-1-3 0,5 0 1,1 0-44,4 1 1,-39 14 0,2 1 0,0-2 0,0 1-1,-1-1 1,0 1 29,-1 0 0,0-1 1,32-20-1,-3 6 1,-5 3-71,-8 3 0,-3-2 0,-7 11 0,-6 4-23,-11 3 0,-3 9 1,-13-4-109,-3 2 1,-11 4 125,0 10 1,-10 4 0,-4 10-1,-2 3-17,-5 1 1,-1 9 0,-2-2 0,-1 5-1,1 3-6,-1-2 0,1 10 1,2-10-1,1 1 40,3 1 1,8-2-1,-2-2 1,4-3 30,2-1 1,8-2 0,6 1-1,11-5-9,12-5 0,10-10 1,12-4-1,6-4 123,7-2 0,-1-2 0,13-4 0,-1-6-136,1-4 0,2-11 1,6-3-1,0-5 13,0-2 0,-1-2 0,-44 19 0,-2-1 1,1-1-1,-2 0 26,42-25 0,-4 4 0,-9-4 0,3 2-61,3 4 0,-9 8 1,-1 5-1,-8 1 29,-8 5 0,-16 10 0,-2 3 0,-7 3-225,-5 0 0,-9 0 1,-4 8 58,-2 4 1,-3 4 0,-12 9 0,-5 1 165,-4 5 1,-9 9 0,-1 11 0,-1 2-28,1 4 0,-5 0 0,7 0 0,3-2 86,7 2 1,0-4 0,7 0-1,3 0-9,2 0 0,4-6 0,5 2 0,5-6 9,4-7 0,5-3 0,3-9 0,9-2 110,8-3 1,8 1 0,10-8-1,6-4-144,7-6 1,1-12-1,17-9 1,4-1-46,0-7 1,-44 18 0,0-1 0,-2-4 0,0-2 0,-1 1-1,0 1-43,0-1 1,-1-1 0,38-27-1,-36 20 1,0-1 0,0-2-1,-2 0 42,-2 0 1,0-1 0,-2 4 0,0-1 0,31-33 0,-2 3-62,-3 5 1,-7 4 0,-12 17 0,-6 3-126,-4 6 1,-11 7 0,-3 4 41,-5 1 0,-3 11 1,-5 2-1,-6 13 125,-4 9 0,-10 9 0,-2 10 1,-5 6 76,-3 6 1,10-2 0,-11 10 33,3-4 1,8 4 0,2 3 0,4-1 0,4 0 35,4-4 1,12-3-1,13-5 1,6-5 30,6-1 0,3-2 1,12-6-1,3-2-102,6-5 0,5-5 0,3-11 0,3-4-14,1-1 0,3-5 0,-4-11 0,1-7-30,-1-8 0,4-7 0,-3-8 1,-1-1 16,-3-5 0,-9-6 1,-7-10-1,-6-5-68,-4-1 1,-8 4 0,0-3-198,-9 7 0,7 0 0,-6 16 0,-3 4-2,-1 5 0,-5 9 1,-7-1-1,-3 5 169,-2 7 1,-10 4 0,-2 8 0,-10 2 103,-6 4 1,-9 11 0,1 9 0,3 3-53,7 3 1,0 3 0,8 2 0,2 0 159,2-1 0,10 1 1,6 0-1,8 0-89,9-1 1,4-1-1,2-4 1,1-7 47,5-3 0,-2-11 1,8-4-1,0-4 32,-2-2 0,6-2 0,-4-2 0,6-6-37,6-7 1,-1 1 0,7-15 0,0-1-76,-1-3 1,5-2 0,-4-2 0,5-1 29,1-3 0,1 0 0,-5 6 0,-3 0-191,-5 1 0,-14 1 0,4 4 0,-10 7-10,-13 3 1,-5 9 0,-5 2 211,1 2 0,-9 0 0,-2 3 93,0-1 1,-4 0-197,8 6 1,3 2 0,7 2-60,3 2 0,9 9 0,1-3 0,10 6 0,6 7-801,6 5 904,2 5 0,-3-6 0,-1-3 0</inkml:trace>
  <inkml:trace contextRef="#ctx0" brushRef="#br0" timeOffset="1280">331 1681 7401,'10'-19'0,"6"1"0,-5-1 0</inkml:trace>
  <inkml:trace contextRef="#ctx0" brushRef="#br0" timeOffset="2245">239 1442 8532,'-8'-19'-117,"6"1"24,-4 0 1,6 1-1,4 3 1,2 2 110,-2-3 1,-2 5 0,0 0-154,4 2 1,-4 10-1,4 12 69,-4 9 1,-2 3 0,0 7 0,-2 0 56,-4 5 1,2 1-1,-8 8 1,-3 0 109,-1 0 1,-4 2 0,-3 6 0,-1-2-9,1-4 1,9-2 0,4-8-1,2 0-19,4-5 1,2-9 0,4-1-3,4-3 1,4-11-1,8-4-63,1-4 0,7-10 1,5-4-1,4-5-22,1-1 0,7-6 0,0-3 0,-2-2 0,0-1-25,2 1 1,-5-3 0,5 5 0,-4 1-38,-2-1 0,0-4 1,-1 9-1,1 1-16,0 1 1,-3 6-1,-1-11 1,-4 7-95,-3 6 0,-1-3-157,-7 9 362,-8 0 0,-22 33 0,-17 1 68,-7-5 0,1 1 1,-8-7-1,4 5-47,3 0 1,1 5 0,4-3-35,7-1 0,5 3 0,7-1 0,6-3 0,6-1-67,6-3 1,11-1-1,11-5 1,7-6 2,10-4 0,8-4 0,6-4 0,4-6 9,3-5 0,-5-9 0,2-3 0,-4-2 32,-6 1 0,-2-1 0,5-3 1,-3 1 432,-4 2-324,4 17 0,-25-19 0,-1 13 64,-11-1 0,-6-3 0,3 12 51,-7-5-558,-4 7 1,-2 4 0,2 10 349,4 2 0,4 9 0,9-5 0</inkml:trace>
  <inkml:trace contextRef="#ctx0" brushRef="#br0" timeOffset="2958">9922 1828 8113,'16'2'0,"-1"4"-140,-3 6 0,-8 6 1,4 5 70,0 1 1,-6 1 0,4-7-1,-4 3 190,-2 3 0,-2-8 0,-4 5-150,-6-5 0,4 5 0,0-11 0,2 2 91,-1 0 1,1-6-1,8 5 1,4-3 0,9-2-52,7 2 0,7-6 0,10 4 0,1-4-50,3-2 0,2-6 1,-6-2-1,0 0 34,-5 0 1,-9-5 0,-1 5-153,-3-2 0,-5-2 1,-4-7 165,-5 1 0,-5 0-58,-2-1 0,2 9 1,4 4-9,6 4 1,4 2 0,3 0 0,-1 0 0,3 2 53,3 4 0,-4-4 1,5 6 151,-5 1 0,-1-7 121,-1 4 1,1-4-14,-1-2 0,-6-2 0,0-2-140,3-3 0,-5-7 1,2 2-1,2-2-59,3 1 1,3-1 0,3 6 0,3 0-427,3 0 1,-5 1 0,5 7 367,-3 0 0,7-8 0,-4-2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28T15:53:54.259"/>
    </inkml:context>
    <inkml:brush xml:id="br0">
      <inkml:brushProperty name="width" value="0.17143" units="cm"/>
      <inkml:brushProperty name="height" value="0.17143" units="cm"/>
    </inkml:brush>
  </inkml:definitions>
  <inkml:trace contextRef="#ctx0" brushRef="#br0">1710 2757 8382,'8'-18'337,"2"-1"1,6 1-90,-4-1 0,-1 1 1,-7 0-1,2-1-58,-2 1 1,-2 0 0,-4-3 0,-2-3-40,-2-7 1,-9-2 0,3-1-1,-6-1-46,-7-4 0,-3-10 0,-9 0 0,-2-4-21,-4-2 0,-4-6 1,-6-1-1,0 1-37,-2-2 1,10 4 0,-10-9 0,2 1-51,0 2 1,-2-7 0,2 7 0,2 0-17,2 3 1,8 5-1,-2 0 1,4 0-61,2 2 1,1-4-1,-1 10 1,0-5 32,0-1 0,9 0 0,3 0 0,3 2-74,-3 4 0,11-2 1,-2 10-1,6 4-99,6 5 0,1 9 0,3-1 0,0 3-1723,0 3 1942,0 8 0,0 2 0,0 8 0</inkml:trace>
  <inkml:trace contextRef="#ctx0" brushRef="#br0" timeOffset="645">864 313 8392,'11'-2'127,"-5"-4"1,-6 2-46,-6-8 1,-5-1 0,-7-3 0,-2 0-12,-5-3 0,3 5 0,-7-10 1,2 3 98,5 3 1,-5-7 0,1 1 0,-1 1-187,1 3 0,-5 4 0,5 1 0,-3 5-209,-4 2 1,-1 2 0,-3 6 0,-2 0 37,-4 0 0,3 0 1,-7 0-1,2 0 157,4 0 1,8 8 0,5 2-1,1 2-28,5 1 1,3-1-1,7 6 1,6 1 142,4-1 0,2 0 0,0 1 1,0 1-65,0 5 1,2-3-1,4 7 1,6-1 101,5 1 1,3-5-1,2 5 1,5 0 37,2-1 0,1 3 1,7 6-1,-2-1-44,-5 1 1,3-2 0,-9-3-1,-1-3 27,-3-2 0,-1 3 0,-3-5 0,-2-5 55,-2-6 1,-7 3 0,1-5-245,-4 4 0,4-3 0,0-1-574,-2 2 0,-2-4 0,0 3 619,4 1 0,4 10 0,9 5 0</inkml:trace>
  <inkml:trace contextRef="#ctx0" brushRef="#br0" timeOffset="1605">2812 2720 8404,'10'-34'0,"-4"3"939,-4 6-822,-2 13 0,0 6 0,0 12 0,-2 6-254,-4 5 1,-14 9 0,-15 5 0,-10 6 162,-8 5 1,0 7-1,-14 13 1,-3 5-66,35-31 1,-1 0-1,-5 0 1,0 1-1,-1 0 1,0 0-1,0-1 1,1 1 17,1 0 1,0 0 0,-35 28-1,1-4 1,3-4 88,3-2 1,13-2 0,12-4 0,6-6-53,7-4 0,9-10 0,11-5-61,2-3 0,4-11 0,10-4 0,6-6 150,5-6 1,15-13-1,9-13 1,8-9-42,8-8 1,11-4 0,-1-2-1,5-2 73,1-5 1,1-1 0,-3-6 0,-2 3-116,-1 3 0,-3 2 0,4 6 0,-5 0-215,-7-1 0,-2 9 1,-16 5-1,-6 3 33,-5 2 0,-3 8 0,-9 5 1,-2 4 75,-2 1 0,-7 7 0,3 2-81,0 2 0,2 1 0,8 9 1,-1 5 26,-5 5 1,11 12-1,-5 7 1,2 6 79,1 6 1,-3-3 0,0 9 0,3 2 52,3 3 0,-3-1 0,3-4 1,-1-6 99,1-5 1,-9-1 0,1-2 0,-6-5 155,-6-5 1,-4-5-1,-6-3 157,-6-5 1,-13-4 0,-7-8 0,-7 0-79,-4 0 1,-8-6 0,2-2-1,-4 0-467,-2-1 1,0-5-1,-1 4 1,1-2-150,0-1 0,0 3 0,0-2 1,0 6 135,0 4 0,6 2 150,0 0 0,0 0 0,-6 0 0</inkml:trace>
  <inkml:trace contextRef="#ctx0" brushRef="#br0" timeOffset="2405">2242 3896 7301,'-16'-2'0,"2"-2"57,2-2 0,5-8 154,-5 1 0,8 3 0,-4 0 0,0 2-102,-5 4 1,3 0 0,-2 0 0,-2-3-202,-3 3 0,-1 4 0,0 6 0,-3 7-53,-3 3 0,3 4 0,-3 3 0,3 1 11,3-1 1,6 3-1,2 1 1,1-1 78,5 1 1,2-3 0,4-5 0,4-1 155,7 1 1,9-3 0,5-4 0,-1-6 35,1-4 1,10-2 0,-5 0 0,1 0 64,2 0 0,-9-2 1,-1-2-1,-5-4-195,-2-2 1,-1 4 0,-3-4 0,-4-1 83,-2 1 1,5 4 0,-5-4-326,2 2-33,-6-7 0,4 15 0,-8 0 136,0 11 1,-6-1 0,0 2 107,2 2 0,2 3 0,2 1 0,0 0-1,0 1 0,8-1 1,4 0-1,7-1 8,5-5 0,3-4 0,5-8 0,-3 0 77,-3 0 0,5 0 0,-6-2 0,-3-4 135,-2-6 0,-3-5 0,-5-1 0,-6 0 81,-4-1 0,-2 1 0,0 0 0,0-1-205,0 1 1,-6-1 0,-2 1-334,-2 0 0,4 8 22,-7 3 0,3 7 35,-2 7 0,-2 3 1,7 10-1,3 3 196,2 1 0,2 7 0,0-5 0,0 3 56,0 4 1,0-5 0,0 1 0,0-1-47,0 1 1,0-7 0,0 3 0,0-3-51,0 3 1,-2-11 0,-4 4 0,-8-1 82,-9-1 1,1 0 0,-7-1 0,3-3-4,3 2 1,-3-4 0,1 3 0,3-1-34,2-2 0,7 7 1,3-5 0,2 4 0,2 2 0,6 1-120,0-1 1,10-1-1,8-3 1,13-4-107,10-2 0,6-2 0,12-6 1,4 0-79,5 0 1,15-8 303,-3-4 0,8-13 0,4-3 0</inkml:trace>
  <inkml:trace contextRef="#ctx0" brushRef="#br0" timeOffset="2576">3547 4374 8330,'45'-47'0,"-8"6"0,-13 6 319,-10 5 0,-5 7 1,-9-1-1,-3 5 12,-3 7 0,-4-2 0,-10 8 0,-5 4-318,-5 6 1,-13 6-1,-8 10 1,-8 5-49,-9 6 1,5 3 0,0 7 0,1 4-87,1 4 0,6 8 0,6-8 0,0 4-298,2 2 1,4 0 0,10-1 0,5-5-441,1-7 0,11-3 859,10-2 0,-4-8 0,-1-3 0</inkml:trace>
  <inkml:trace contextRef="#ctx0" brushRef="#br0" timeOffset="2728">3032 4521 8469,'13'-41'0,"-3"4"0,0 9 317,0 5 1,-6 5 0,5 2 0,-1 1-174,4 3 0,-2 8 0,2-2 0,3 6-219,1 6 1,9 10-1,1 9 1,3-1 279,3 3 1,3 3 0,2 11-206,0 2 0,7 0 0,3-6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28T15:54:04.127"/>
    </inkml:context>
    <inkml:brush xml:id="br0">
      <inkml:brushProperty name="width" value="0.17143" units="cm"/>
      <inkml:brushProperty name="height" value="0.17143" units="cm"/>
    </inkml:brush>
  </inkml:definitions>
  <inkml:trace contextRef="#ctx0" brushRef="#br0">1 148 8133,'18'-10'-397,"-5"-5"0,-1 9 1,2 0 538,2-2 1,-3 6 0,-1-4 0,0 2 99,-2-2 1,7 3 0,-5-3-1,4 2-120,3-2 1,-1 4 0,0-4 0,3 2-70,3-2 1,-1 4-1,5-4 1,1 2-108,0-3 0,1 5 0,7-4 0,0 4 56,-1 2 1,1-2 0,0-2 0,0-2 7,-1 2 0,1 2 0,0 2 0,0 0 4,-1 0 1,3 0 0,2 0-1,4 2-105,2 4 0,-4-4 0,6 4 33,2-4 0,2-2 0,4 0 1,2 0-1,2 0 72,-1 0 0,3 0 0,0 2 0,1 2 16,-1 2 0,0 1 0,-4-7 1,5 2-8,1 4 1,0-4 0,5 4 0,-3-4-22,2-2 0,3 0 1,-1 0-1,-1 0 23,-3 0 1,-2 0 0,3 0 0,-7 0 44,-4 0 1,4 0-1,1 0 1,-3 0 80,-2 0 1,0 0-1,2 0 1,5 0-142,1 0 0,-4 0 1,5 0-1,-1 0-72,0 0 0,3 2 0,5 2-4,1 2 1,3 2 0,-1-4-1,-5 3 1,-1-3-1,-5-2 1,-2-2 0,-8 0 0,-2 0 116,-4 0 1,-2 0-1,-6 2 1,4 2 133,2 2 1,-2 0-1,8-6 1,6 0-170,5 0 1,5 2 0,7 2 0,-1 2-86,-3-2 1,-3-2 0,2 0-1,-3 3 42,-7 1 0,-2 0 1,0-6-1,3 0 53,-3 0 1,-4 0 0,-4 0 0,-2 0 124,2 0 1,-4 0-1,0 0-59,-2 0 0,6 0 0,-2 0 1,4 0-1,4 0-80,4 0 1,-1 0 0,5 2-1,0 2-29,1 2 0,-7 0 0,2-4 0,-4 2-75,-2 2 0,-2 1 0,-1-7 122,-3 0 1,-3 0-1,3 2 1,-4 2 94,0 2 0,-4 0 1,6-6-1,0 0 1,-2 0-45,0 0 0,0 0 0,-2 0 0,6 0-45,4 0 1,8 0 0,0 0 0,0 2-42,3 4 1,1-4-1,7 4 1,-3-2-11,-2 2 0,-7-4 0,-1 5 1,-6-5 80,-4-2 0,-8 0 1,1 0-1,-3 0 93,-2 0 1,-6 0 0,-3-2 0,1-2-44,-1-3 1,1-7-1,4 4 1,-1-2-75,7-1 1,0 9 0,10-4 0,0 2-124,-2 0 1,6 0-1,-4 6 1,2 0 12,-2 0 1,2-6-1,-6 0 116,2 1 0,-6 3 0,2 2 0,-5 0 0,-1-2 110,0-4 0,0 4 1,-1-6-1,-1 2-52,-4 0 1,5-2 0,-1 4 0,8-3-59,4 3 1,2 2 0,6 2-1,2 0-183,4 0 1,5 2-1,5 2 1,-1 5-38,-3 1 0,-2 2 1,3 4-1,-7-1 90,-4-3 1,-16-8 0,2 2-1,6-2 151,-4 2 1,-2-4 0,-7 4 176,1-3 1,-2-3 0,-2 0-1,-5 0-11,-1 0 1,-5-3-1,1-3 1,7-4-209,1 0 0,-5 0 0,-3 6 0,9-2-44,5 1 1,2 1 0,-2 0-1,-3-2 31,-3 2 0,4 2 0,-5 2 0,5 0 71,2 0 1,-7 0-1,1 0 1,0 0 99,-3 0 1,-1 0 0,-9-2 0,1-2 64,-1-2 0,-6 0 0,0 4-86,3-4 1,1-3 0,2-5-74,1 2 1,-1 8-753,1-2 0,-1 4-522,0 2 0,-5 0-1163,-1 0-69,-8 0 2415,-20 0 0,-15 0 0,-24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28T15:54:12.490"/>
    </inkml:context>
    <inkml:brush xml:id="br0">
      <inkml:brushProperty name="width" value="0.17143" units="cm"/>
      <inkml:brushProperty name="height" value="0.17143" units="cm"/>
    </inkml:brush>
    <inkml:brush xml:id="br1">
      <inkml:brushProperty name="width" value="0.22857" units="cm"/>
      <inkml:brushProperty name="height" value="0.22857" units="cm"/>
    </inkml:brush>
  </inkml:definitions>
  <inkml:trace contextRef="#ctx0" brushRef="#br0">5715 2021 8424,'0'-10'997,"0"-6"0,2 12-733,4-8 0,-2 8 0,6-5 114,-2 1 0,4 4 6,-5-8 0,5 6 1,-6-7-11,-2-1 0,6 6 0,0 0-84,1 0 1,-3-3 0,-8-7-333,0 0 0,-6 5 0,0 1 0,-1 0-141,-1 2 0,6-7 1,-6 7 142,0 0 1,6-6 0,-6 3 0,2-3 0,-3-2 245,-1-1 0,6-5 0,-4-1 1,2 1-16,0-3 0,-3 5 0,5-9 1,-2 1-40,2 1 0,-6-6 0,0 7 0,-2-3-158,-1 1 0,1-1 0,-6-6 0,-1 2-67,1 5 0,0-5 0,-1 4 0,1-1 11,-1 1 1,1-3 0,0 5 0,-3-2 59,-3 1 0,3 1 0,-3-4 0,3 3 78,3-3 0,-4 0 0,-1 1 24,1 1 1,11 1 0,-7-7-1,2 2-134,-1 4 1,-1-3 0,0 3 0,-1-4 0,-1 1-132,-5 3 0,5-2 0,-7 7 0,3-1 78,-1 1 0,1-5 0,6 7 0,-1 1 115,1 3 0,2 1 0,1 1-50,3 0 0,2-1 0,-2 1 53,5 0 0,5 5-481,2 1-455,0 8 327,0-4 263,0 8 0,0 8-29,0 4 0,-2 5 198,-4 1 0,2 0 143,-8 1 1,0-3 0,-7-2-8,1-1 0,-1-3 0,1 2 0,0-4 27,-1 0 0,-1 3 1,-3 5-1,-3-2-185,-3-2 0,1 1 1,-5 5-1,0 3-2,-5 3 1,1-4-1,-6 5 128,4-5 1,-4-3 0,1-3 0,-1-2-1,-2 2 102,-4 3 0,2-5 0,-2-2 0,-2 0 131,-2 1 1,-2-7-1,-1 2 1,-1-4-74,-4-2 0,4 0 0,-2 0 0,4 0-87,-1 0 1,7 0 0,-8 0 0,8 0-38,4 0 0,-2 0 0,4-2 29,-3-4 1,3 4-1,-12-6 1,8 1-23,2 1 1,6 0 0,-6 4 0,2-2 5,0-2 0,0-2 1,7 4-1,-1-2 101,0 1 1,0-3 0,1 0 50,-1-2 1,0 4-1,0-4 1,1-1 0,-1 3-66,0 0 1,0-4 0,1 6-1,-1 2-115,0 2 0,-6-5 0,2 1 0,5 2-99,3 2 0,2 2 0,-5-2 0,1-2 165,4-2 0,-3 0 0,5 4 0,-2-2-43,1-2 1,5-3 0,-3 5-1,-1-4 202,1-2 0,-1 4 0,-4-4 1,3-1-153,-3 1 0,4 6 0,-1-4 0,-1 2-68,3 0 0,-7-2 0,6 3 142,1-1 1,-1-8 0,7 4 0,-5-2 0,1 1 95,-1 3 1,1-6-1,3 2 1,-1-3-70,1 3 1,3-4 0,1 6 0,1-1-231,0 5 1,-1-2 0,1 2 0,2 0-54,3-2 0,-3 6 1,6-7-1,-3 3 88,1 0 1,6 0 0,-6 4 102,-2-4 0,-3 2 0,-1-6-5,-1 1 1,7 3-170,0 6 1,6 0-639,-6 0 1,8 2 473,-3 5 0,3-3 1,0 8 198,-2 2 0,-2-4 1,2 3-17,-6 1 0,1 2 0,-1 3 0,-2-1 205,-3 0 1,-1 1-1,2-1 1,1 0-20,3 1 0,0-1 1,-4 1-1,1 1-169,3 5 0,6-5 1,-4 6-1,2 1 6,4 4 1,-5 3 0,3 1 0,0-2 0,-2-3 0,-2 1 0,-9 6 1,3 1-5,4 5 0,-7-4 0,3 2 0,-6-6 104,-1-5 1,-3 1 0,1 4 0,3-3 82,1-1 1,3-2 0,0 3-1,-1-3-19,1-3 0,-5 1 0,3-5 0,4 3-48,-1-3 0,1-1 1,0-3-1,1 0-144,3 1 1,6-1 0,-4 1-1,-1-3-268,1-4 1,4 4-1,-4-3-394,2 3 0,-4-4-701,5 1-444,1-1 1905,14-2 0,11 6 0,9-5 0</inkml:trace>
  <inkml:trace contextRef="#ctx0" brushRef="#br1" timeOffset="1259">1507 386 10618,'10'-34'0,"-4"3"273,-4 6-356,-2 13 0,-2 4 0,-4 8 1,-8 2 178,-9 4 0,-13 6 1,-13 13-1,-4 8 207,-3 7 0,1 7 0,0 8-68,0 1 0,2-1 0,2 0 0,4-2 0,2-2 70,4-2 1,5 0-1,5 4 1,6-4-85,5-6 0,8 2 0,2-2 0,-1-3-650,1-1 1,6-2-1,-2-2 1,4-3 128,2-1 1,0-9 0,0 3 186,0-5 0,0-7 0,2-3 0,6-2 86,10-4 0,5-10 0,14-8 0,8-7 215,6-3 0,12-15 0,4 0 0,5-4-368,1-2 1,3-6 0,1 4 0,3-2 51,-2 0 0,3 7 1,-5-3-1,-9 4 88,-10 6 0,-14 4 0,0 1 0,-6 5-62,-7 5 0,-9 4-112,-9 3 1,-12 9 0,-4 14 109,-12 9 0,-9 5 0,1 1 1,-9 5-7,-8 5 0,0 4 0,-8 2 1,0 4 161,2 2 0,-6-4 0,6 6 0,0 0 67,4-3 1,13 6 0,7-8 0,9-1-99,8-4 0,4 0 0,6-15 1,8-1-28,13-3 0,9-3 1,9-5-1,6-6 24,4-4 1,5-10-1,3-4 1,6-7 18,5-5 1,1-5 0,1-8 0,1-1 166,5-5 1,-5 2 0,7-6 0,-2 0 87,-1 0 1,-1 6 0,-11-2 0,-6 5-142,-3 1 0,-7 6 0,-6 3 0,-11 3-578,-5 9 0,-7-3-201,-9 7 1,-7 6 0,-14 6 241,-11 10 0,-7 7 1,-13 3 235,-4 4 0,2 11 1,-8 8-1,-2 0 1,-2 2 30,-2 4 0,8 4 1,4 2-1,4 0 131,2 0 0,15-2 1,6-2-1,5-4 21,7-2 0,2-4 0,6-10 0,7-7 103,7-3 0,13-5 0,-1-2 0,5-4-25,2-1 1,8-5 0,4-10 0,6-9 333,6-7 1,-2-3-1,9-9 1,1-5-238,2 0 1,3-2-1,-1 0 1,1-4-70,-1-1 1,-7 5 0,-7-2-179,-8 4 1,-6 8 0,-10 3-1,-3 1-1166,-1 5 633,-9 1 0,-5 13 0,-17 8 0,-13 10 298,-9 7 1,-7 9 0,-7 7 0,-1 6 382,0 4 0,-6 6 1,2-4-1,7-1-4,7 1 1,9 0 0,6-4 0,5 2 114,5-2 1,11-4-1,5-7 1,8-3-109,9-1 0,4-11 0,3 1 0,5-6 9,6-6 0,6-2 0,7-4 0,5-4 14,5-6 0,7-11 0,1-3 0,-1-3 72,3-3 1,0-9-1,1-4 1,-7 2-97,-7 4 1,-18-2 0,-2 13-1,-8-3-1384,-4 1 1,-10 13 1272,-9-1 0,0 4 0,-8-5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28T15:55:05.695"/>
    </inkml:context>
    <inkml:brush xml:id="br0">
      <inkml:brushProperty name="width" value="0.22857" units="cm"/>
      <inkml:brushProperty name="height" value="0.22857" units="cm"/>
      <inkml:brushProperty name="color" value="#E71224"/>
    </inkml:brush>
  </inkml:definitions>
  <inkml:trace contextRef="#ctx0" brushRef="#br0">3161 699 13292,'-12'-7'0,"2"-1"0,-1-2-534,1-4 1,6-3 514,-2-1 0,2 0 1,0-1-1,-2 1 0,0 0-473,-3-1 1,-1 1 0,-8-1 238,0 1 1,-1 0-1,-1-1 1,-3 1 376,-1 0 1,-3 1-1,5 3 1,-5 2 47,-1-3 1,3 5-1,-3-2 1,1 0-36,5 2 0,1-7 1,3 7-1,-1-2-281,1 0 0,6 1 0,0-3 1,-3 2 23,-1-3 0,-2 1 0,-3 0 0,-3 4 127,-7 2 0,-4-5 0,-1 5 1,-1 0 9,0 0 0,0 0 1,3 4-1,1-5 99,2-1 1,3 6-1,-5-4 1,2 2 25,-1 0 0,3-7 1,1 5-1,-1 0-48,0 0 1,-1 0-1,-7 4 1,-2-2-73,-4 1 1,-4 3 0,-8 2-1,0 0 43,0 0 0,0 0 0,0 0 0,2 0-51,4 0 1,-4 2 0,4 3 0,-4 3-13,-2 2 0,-1 2 0,-1 4-81,-4-3 0,4 3 0,-4-4 0,5 5 71,7 1 0,-4 2 1,6 3-1,-2 1 1,0 1-20,-2 1 1,0 1 0,2 6 0,6-5-19,5-1 0,1 3 1,2-3-1,5-1-140,5 1 0,5 0 0,3-5 0,3 5-45,2 1 0,0-3 0,-7 5 0,1 1 98,-1-3 1,1 7-1,0-4 1,1 3 339,5 3 0,-4 2 0,6 2 0,-3 2-149,1-2 0,8-3 1,-2 1-1,4 2 92,2 2 0,2 0 0,2-7 0,2 1-182,-2 0 1,4 6 0,-2 2-1,-1 0-34,-3 0 0,-2 6 0,0 0 0,0 6 38,0 4 0,0 2 1,0-3-1,0 1 35,0-2 1,0-2 0,0-4 0,0 0 24,0 2 1,0-4 0,0 11 0,0-5 13,0-2 1,-2 2 0,-3 4 0,-1 5 83,2-1-112,2-2 1,2-1-1,0 1 16,0 2 0,0-4 1,0 7-1,0-1-9,0-1 0,-6 5 1,0-4-1,2 5-15,2 1 0,2 1 0,0-3 1,0-1-111,0-3 0,0-2 1,0 5-1,0-5-14,0-2 1,2 1-1,4-5 1,4 4 121,0 3 0,5-7 0,-9 2 1,0-4-28,2-2 0,0 0 0,7-2 0,-5-2 66,-2-2 1,6 0 0,-1 7 0,3-1-16,2 0 1,1-8 0,-1-2 0,2-2 16,5-1 1,-3 1-1,7-6 1,0 0-9,-1 0 0,-5-3 1,3-1-1,-1-2 10,-1 1 1,-1 3 0,-9 0 0,-2-3-61,2-1 0,3 0 1,3 5-1,3 1-78,1 0 1,7 0-1,-3-1 1,5 1-62,6 0 1,10-7-1,-2-1 1,2-2 125,0-5 0,0 5 1,4-3-13,-4-2 1,2 5-1,-6-2 1,0-3-1,0-2 145,-5-1 0,5 5 1,0-1-1,0-5-18,0-4 0,6-3 1,-2 3-1,4-4-42,2-2 1,0-2 0,0-6 0,1 0-8,-1 0 0,-8 0 0,-4-2 0,-5-2 13,-1-2 1,-2-6 0,-3 4 0,-3 0-42,-2-1 1,-1-3-1,-3 4 1,1 0-27,-1 0 0,-3-7 1,-2 3-1,1-2 53,-1 2 1,7-5-1,-1 5 1,-1-4-13,-3-3 1,0 1-1,3 0 1,3-3 168,3-3 1,-5 3 0,5-3 0,0 1-131,-1-1 1,1 3-1,1-5 1,-3 1-15,-1 1 0,1-7 1,4 5-41,-7-3 0,3 5 1,-3-7-1,-1-2 1,-1-1 148,3-3 1,-5 0 0,4 0-1,-3 1 26,-3-1 0,7-2 1,1-2-1,3-4-109,4-2 1,1-4-1,3-8 1,0-2-57,0 2 0,-9-1 0,-3 1 1,-5-2 17,-2 2 1,-1 2-1,-5-1 1,-6-1-54,-4-2 0,4-2 1,0 1-1,-2-5 74,-1-4 1,-6-5 0,-1 1-1,-2-1-190,2 5 0,-6-5 0,0-4 0,-2 3-9,-1 1 0,3-3 1,-4-1-1,4 2 26,1 3 1,-5 1 0,4 3 0,-2 2 43,-1 1 1,-1 7-1,-8-4 1,-3-1 288,3 1 1,1 0-1,3-5 1,0 3-26,-1-3 1,-1 1 0,-1 2 0,1 5-69,4 5 1,1-4 0,-3-2 0,2-1-38,3 1 1,5 2 0,8 6-1,0-2-126,0-5 0,0 11 1,0-4-1,0 4 10,0 4 0,-2-6 0,-2 4 0,-2-4 38,2-2 1,2 2-1,0 0 1,-2 0 118,-2-4 0,-3-3 0,5 5 0,-4 0 14,-2 0 0,6 0 0,-2 2 0,4 2-43,2 2 1,0 8 0,0-2 0,0 4-301,0 2 1,0 3 0,0 1 0,0 5 81,0 1 0,0 0 0,0 5 0,-2-2-168,-4 1 0,3-3 0,-5 1 0,2 3-202,0 1 0,-8 3 0,2 1-319,-5 5 0,5-2 0,0 8 0,-3 2 799,-1 2 0,-2 10 0,-1 2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28T15:48:29.914"/>
    </inkml:context>
    <inkml:brush xml:id="br0">
      <inkml:brushProperty name="width" value="0.22857" units="cm"/>
      <inkml:brushProperty name="height" value="0.22857" units="cm"/>
    </inkml:brush>
  </inkml:definitions>
  <inkml:trace contextRef="#ctx0" brushRef="#br0">3661 736 13899,'-38'27'656,"0"5"1,-2 6 0,-4 6-1,-7 7-501,-4 3 0,-10 12 0,-5 5 0,33-30 0,-2 1-69,-2 4 1,0 2-1,1 1 1,0 1-1,-3 6 1,0 0 0,0 2-1,1 0-176,2 0 1,0 0-1,-3 5 1,-2 0 0,-1 3-1,-1-1 1,-3 3-1,-1-1 74,-2-1 1,1-1 0,2-3 0,1 0 0,-2-5 0,0 0 0,3-1 0,2 2 56,1-1 1,1-1-1,1-3 1,2-2 0,4-3-1,0-2 1,2-4 0,0-1 167,-28 30 1,13-14-1,8-15 1,8-10 1069,9-13-1550,3-9 0,14-18 0,8-5 1,13-4-18,10-1 1,0-4-1,7-3 1,-1-4 91,1-1 1,1-6-1,7 5 1,0-7 102,0-6 1,6-7 0,3-12 0,1-7 73,5-4 0,4-1 0,-26 35 0,1-1 0,1 0 0,1-2 15,0 0 0,0-2 1,2-7-1,-1 0 0,-3 5 1,0 0-1,-1-3 0,1-2 86,1-3 1,-1 1 0,-2 6 0,-1 1 0,3-5 0,-1 1 0,0 3 0,-1 1-63,2 4 1,0 2-1,27-39 1,4 4 0,-4 2 130,-2 4 1,0-3-1,-2 5 1,-5-1-94,-6-1 1,-4 7 0,0-7 0,3 1 90,1 1 1,-6 1 0,-9 4 0,1-5 2,-1 1 1,3-7-1,6 7 1,-2 1-52,-5 9 0,3 9 0,-9 12 0,-2 4-199,-1 7 88,-3 4 0,-13 11 1,-10 5-1,-17 10-20,-13 7 1,-2 14-1,-17 7 1,-6 9-21,-8 9 0,27-19 0,-2 1 1,-4 4-1,-1 2 0,-6 5 1,-2 1 8,-7 4 1,-2 1 0,2 2-1,0 1 1,-5 4 0,-1 2-1,-1 2 1,-1 2-144,21-17 0,-1 0 1,-1 1-1,-4 3 1,-1 0-1,-1 2 1,-4 5-1,0 1 1,-1 0-1,0 1 0,-1 1 1,1 0 169,-1 3 1,0 0 0,-1 1 0,-2-1 0,0 0-1,0 0 1,0 2 0,0 0 0,0-1 0,2-2-1,0-2 1,2 0 13,4-5 0,2 0 0,-1-1 0,3-3 0,1-1 0,0-1 0,-16 14 0,1-2 0,4-5 1,2-3 151,6-6 0,2-3 0,9-6 1,4-2-1,-20 12 0,8-12-154,9-15 0,18-10 0,10-15 1,7-11-74,11-17 0,15-16 0,17-20 0,10-10 6,-17 36 0,3 0 1,3-2-1,1-1 1,7-2-1,1 0 1,1-1-1,2 1-15,1-1 0,1 1 0,-2-1 1,1-1-1,-1 0 0,0-1 0,2-1 1,-1-1 13,0-1 1,-2 0 0,-1 4 0,-1-1 0,2 0 0,0-1 25,2 3 1,-1-1 0,0-2 0,1-1 0,-2-1 0,0-2 0,-2 1 0,-2-1 0,-1 0 0,-2 0 70,-2 1 1,0 1 0,-2 3 0,-1 1 0,-3-1-1,-1 1 1,-1 3 0,1 1 584,22-37 1,3 10 0,-9 5-1,0 1-432,3 5 0,-7 4 1,2 7-1,-6 4-113,-5-1 1,-10 16-1,1-1 12,-8 9 1,-12 6 0,-4 8-118,-15 16 1,-12 8 0,-17 22 0,-11 10 20,-11 6 0,31-21 0,-2 3 0,-1 2 0,0 2 0,-3 4 0,0 2 7,-3 4 0,-1 1 1,-5 3-1,-3 0 1,-7 3-1,-1 2 1,-1-1-1,0 1-80,-3 2 1,1 1 0,5 0 0,0 2 0,-5 2 0,-1 1-1,2-3 1,-1 0 53,1-3 1,0 0 0,2-2 0,1 0 0,3-1 0,0 0 0,5-1-1,1 0 21,5-2 0,1-1 0,4-6 0,2-1 0,5-7 1,2-2-1,-27 26 13,8-10 0,15-16 0,13-13-236,4-10 373,11-5-202,1-18 1,18-18 0,5-19 0,12-13-9,12-11 1,-16 25 0,2-3 0,5-5-1,1-3 1,1-6 0,1-3 0,3-5 0,2-1 71,1-3 1,4-1 0,7-3 0,3 0 0,-14 22 0,0-1 0,2 1-341,0 1 1,1 0 0,0 1 0,19-26-1,0 2 343,3 4 0,1 2 0,-2-3 0,0 1 0,1 1 0,1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28T15:48:33.280"/>
    </inkml:context>
    <inkml:brush xml:id="br0">
      <inkml:brushProperty name="width" value="0.22857" units="cm"/>
      <inkml:brushProperty name="height" value="0.22857" units="cm"/>
    </inkml:brush>
  </inkml:definitions>
  <inkml:trace contextRef="#ctx0" brushRef="#br0">0 39 13549,'0'-11'1416,"0"1"-369,0 3-1154,0 5-79,0-6 1,0 10 78,0 4 0,8 5 0,3 8-295,0 0 320,5 0 1,-7 6-1,6 2 169,-3 3 0,-1 2 1,3 3-1,-1-1-119,2-2 1,2-1-1,2 7 1,0 0-24,0 0 1,0-6 0,0-1-1,0 3 11,0 2 0,-1 2 0,1-2 0,0-3-25,0-1 1,0 6 0,0 6 0,0 0 120,0 3 1,-6-5 0,0 9 0,-1 1 29,-1 3 0,3 0 1,-5-3-1,-1-1-23,1 2 0,5 2 0,-3 1 1,2 1-50,-1 0 0,1 0 1,6 2-1,-2 2-55,-5 2 0,5 3 1,-6-5-1,1 4 54,1 3 1,-9-5-1,3 6 1,-5 1 38,-2-3 0,0 9 0,0-2 0,0 8 24,0 5 0,0-9 0,0 0 0,0-7-25,0 1 1,0 2 0,0-1 0,0-1-65,0-2 1,0-1-1,-2 7 1,-3 0 120,-1 0 1,-2-7 0,1 1 0,-3 1-31,-1 3 0,-3-4 0,7-1 0,1 3-70,-3 2 1,7-7 0,-4-1-1,4-5-53,2-4 0,0 4 0,0-13 0,0 3-31,0-1 1,0-8 0,0 3-1,0-5-28,0-2 0,0-5 0,0 1 0,-2 0 34,-4-7 1,3-4 0,-3-4 0,4 0-71,2 0 1,0-6 0,0 0-36,0 1 1,0 3 117,0 2 0,-6 0 84,-1 0 0,1-6-182,6-1 1,0-5-97,0 5 1,0 1 142,0 6 0,0 0 1,0 0 60,0 0 1,0 0 0,0 0 78,0 0 0,0 0 50,0 0 1,0-7-74,0 1 58,0-9 608,0 5-4417,0-9 3523,0-9 0,2 5 1,4-7-208,7 3 0,-2-5 1,1 7-784,3 2 1196,-7 2 1,18-7 0,-5-1-1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28T15:48:53.007"/>
    </inkml:context>
    <inkml:brush xml:id="br0">
      <inkml:brushProperty name="width" value="0.22857" units="cm"/>
      <inkml:brushProperty name="height" value="0.22857" units="cm"/>
    </inkml:brush>
  </inkml:definitions>
  <inkml:trace contextRef="#ctx0" brushRef="#br0">1 4079 15287,'19'-7'81,"0"-1"1,0-3-36,0-4 1,6 5 0,2-3 0,3-1 102,4-3 0,1-2 0,3 0 207,0 0 0,0-6 1,2-1-1,2 3 0,5 0-116,1-2 1,1 4 0,3-7-226,-1 1 1,0 6 0,5-7 0,3 3 0,3 0-18,1 1 1,6-3-1,-3 2 1,1 0-23,5-3 0,-1 7 0,1-6 0,-5 1 34,-1 1 1,5-7 0,-3 7-1,1 0 36,1-3 1,-3 5 0,5-6 0,-4 1-15,-3 5 0,4-4 1,-5-1-1,-1 1-26,2 0 1,3-7-1,7 4 1,1-1-14,0-1 1,2 7 0,2-5-1,0 1 93,-6-1 0,2 5 1,-9-4-1,3 1-23,-1 5 0,1 2 0,4 0 0,-3-2-31,-1-3 0,-3 1 1,5 6-1,-4 0-63,-3 0 0,4 0 0,-3 0 0,1 0-22,5 0 1,2 0 0,4-2 0,0 0 32,-3 2 0,3-6 1,-14 8-1,-3-6 82,-2 0 1,-2 2 0,-3 2 0,-1 0 36,-2 0 1,-1-7 0,7 1 0,0 2-9,0 2 1,-4 2 0,1-2 0,5-2-92,0-3 0,3 1 0,-1 4 0,6-2-91,7-2 1,-3-7 0,14 7 0,-1-1 13,5-1 0,-3 6 1,0-6-1,-1 1 38,-5 1 1,0-2-1,-2 3 1,2-3 41,0-3 0,-4 7 0,8-2 0,-4 2 144,-6-2 1,-11 3-1,0-5 1,-4 2 45,-2 0 1,0-3-1,-2 5 1,-2-2-90,-3 1 1,1 1 0,8 0 0,2-2-152,2 2 1,-4 2-1,-6 2 1,2 0-86,-3 0 1,-1 0 0,2 0 0,-5-2-50,-2-5 1,7 5-1,-2-4 1,1 4 112,-1 2 1,2 0 0,-7 0 0,0 0 243,1 0 0,3-6 0,-3 0-34,1 1 1,3 1 0,6 0 0,0-2 8,-1 1 0,10-3 0,5 2 0,7 2 0,5 2-87,-3 2 1,-9 0 0,-3 0-1,-1 0-117,1 0 1,-14 0 0,1 2-1,-6 2-20,-7 3 0,4-1 1,-2-6-1,-1 2 45,-3 4 1,-5-3-1,-1 3 1,-4-2-8,-3 2 1,0-3 0,-1 3 0,3-4 105,1-2 1,-1 0-1,-3 0 1,5 0-51,5 0 0,8 0 1,1 0-1,-3 0-79,-2 0 0,-2 0 0,-3 0 0,-1 3-496,-2 3 1,-1-2 0,5 7-1,-4-3-549,-7-3 1,3 3 0,-3 0 1069,-2 3 1,-2-7 0,-2 5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28T15:48:57.144"/>
    </inkml:context>
    <inkml:brush xml:id="br0">
      <inkml:brushProperty name="width" value="0.17143" units="cm"/>
      <inkml:brushProperty name="height" value="0.17143" units="cm"/>
    </inkml:brush>
  </inkml:definitions>
  <inkml:trace contextRef="#ctx0" brushRef="#br0">133 0 7275,'19'0'-15,"0"0"0,-6 0 1,-3 2 235,-1 4 0,-1-3-328,-2 3 1,5 2 178,8-1 0,0-1-20,0-6 1,0 0 0,0 0 0,2 0 0,2 0 0,2 0 1,3 0 0,-5 0-2,2 0 1,1 0 0,-7 0-1,-1 0 1,1 0 17,0 0 0,-6 6 0,-2 3 0,-1-1 5,1 1 1,-5 5 0,7-1-55,1 4 0,-5 2 0,-1 0 1,-1 2-32,-1 4 1,0-4 0,-4 7-1,3-3 26,1 0 1,0 3 0,-6-5-1,0 4-44,0 3 1,0-5 0,0 7 0,0-1 55,0-1 0,-8 3 0,-3-5 0,-1-1 38,-1 1 0,0 3 1,-6-6 39,0-1 1,7-3 0,-1-2 0,0 0 0,1 0-136,-1 0 0,9 0 0,-4-3 0,1-1-33,1-2 1,-3-3 0,5 5 0,-2-2-3,2 1 1,-7 3-1,1 2 118,-1 0 1,-4-6-1,7 0-60,-3 1 1,5 1 0,-5 0 141,3-3 1,2-5-110,6 5 1,0 1 32,0 6 0,0-6-14,0-1 0,-7 1 0,1 6-7,2 0 0,2-6 1,2-1 15,0 3 1,0 2 0,0 2-25,0 0 1,0 0-1,0 0 6,0 0 0,6-7 0,3 1-11,1 2 0,1 2 0,3-1 1,-1-1 0,2-2 0,-1-7 0,1 5 1,-2-1-19,2 1 0,1-5 0,3 5 1,0-3 22,0-4 0,-6 5 0,0-3 2,1-2 0,-5 0 77,-3 3 1,-4 3 0,-4 7-53,-4-4 0,2 2 1,-9-7-1,0 2-57,3 5 0,-5 2 0,7 0 0,-1-2 15,1-3 1,-3 5 0,9 11 0,2 1-37,-4-8 1,-5 0-1,-9-8-195,-1 4 0,2 2 0,2-2 0,2-3 186,-1-1 0,-3 0 0,0 6 0,2 0 11,2 0 1,1-1 0,-5 1-6,4 0 0,5 0 1,8 0 22,0 0 1,0 0 0,2 0-121,4 0 1,-1-2-1,7-2 1,1-3 121,-3 3 1,7-4 0,-4 1 0,2 3-5,-3 2 1,5 2-1,-4 0 1,1 2 20,-1 4 0,4 3 1,-6 3-1,-1-3 84,-4-1 0,3 1 0,-3 5 0,-2-1 37,-2 2 0,-2-1 0,0 3 25,0 2 0,-8 2 0,-5 11 1,-3-5-1,-3-2 1,0 1 1,0 5-1,-2-4-63,-5 3 1,3-7 0,-4 0 0,1-6 0,3-4 18,-6 1 1,-3 1-1,-2-2 1,5-7-47,1-4 1,1-4 0,4-2 0,-2-3-413,1 3 0,3 2 0,5 2 38,3 0 0,4 0 0,12 0 0,1 0 297,2 0 0,9-9 0,-5-1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28T15:51:08.752"/>
    </inkml:context>
    <inkml:brush xml:id="br0">
      <inkml:brushProperty name="width" value="0.17143" units="cm"/>
      <inkml:brushProperty name="height" value="0.17143" units="cm"/>
    </inkml:brush>
  </inkml:definitions>
  <inkml:trace contextRef="#ctx0" brushRef="#br0">809 110 8397,'30'-2'-444,"-11"-4"1,-5 4-1,-4-6 446,0 0 1,1 6 136,-5-4 1,0 4 85,12 2 0,-20 0 1,2 0-28,-12 0 1,-6 0 0,-3 0 0,-3 0-12,-7 0 1,2 0 0,-1-2-1,-3-2 87,-2-3 1,-3 1 0,-3 6-1,-4 0-214,-2 0 0,4 0 1,-4 0-1,0 0 38,0 0 0,4 0 0,-4 0 1,2-2-477,5-4 323,9 4 0,-2-6 1,9 8 48,1 0 0,3 0 0,4-2-27,3-4-161,5 4 0,10-6 0,4 8 4,7 0 0,13-3 0,1-1 112,-7-2 0,-4 0 0,5 6 1,1 0-79,3 0 0,-1 0 0,-3 0 0,1 0 40,3 0 0,-1 0 0,-3 0 1,1 0 13,3 0 0,-1 0 0,-6 0 0,1 0 99,-1 0 1,-6 0 0,1 0-4,1 0 6,2 0 0,11 0 0,1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28T15:51:10.236"/>
    </inkml:context>
    <inkml:brush xml:id="br0">
      <inkml:brushProperty name="width" value="0.22857" units="cm"/>
      <inkml:brushProperty name="height" value="0.22857" units="cm"/>
    </inkml:brush>
  </inkml:definitions>
  <inkml:trace contextRef="#ctx0" brushRef="#br0">642 56 5991,'10'0'242,"-4"0"0,-12-2 1,-6-2-32,-5-2 1,-1 0 0,0 6 0,-3 0-49,-3 0 0,5 0 0,-7 0 0,-3 0-58,5 0 0,-5 0 0,5 0 0,-1 0-46,-1 0 1,5 0 0,-3 0 0,1 0-22,-1 0 1,1-2 0,-5-3-47,1-1 0,-4 0 0,7 6 0,2 0 0,1 0-103,3 0 1,-1 0-372,1 0 409,8 0 0,4 0 0,12 2 0,8 2 37,9 2 1,5 1-1,9-7 1,2 0 2,4 0 1,-3 0 0,9 0 0,0 0 45,-2 0 1,4 0-1,-6-2 1,0-3 13,0-1 1,4 0 0,-6 6-1,-2 0 7,-2 0 1,-5 0 0,-3 0 0,-7 0 72,-3 0 1,-3 0 248,1 0 1,-7 0-194,0 0 0,-16-6 0,-2 0 1,-8 2-178,-5 2 1,1 8-1,-9 0 1,-12-2-25,-1-2 0,3-2 0,-4 0 1,-14 2-12,0 4 0,-4-4 1,4 5-1,8-5-47,6-2 0,6 6 1,4 0-490,7-2 1,14 6 584,10 2 0,16 5 0,13 1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28T15:51:24.596"/>
    </inkml:context>
    <inkml:brush xml:id="br0">
      <inkml:brushProperty name="width" value="0.22857" units="cm"/>
      <inkml:brushProperty name="height" value="0.22857" units="cm"/>
    </inkml:brush>
  </inkml:definitions>
  <inkml:trace contextRef="#ctx0" brushRef="#br0">468 147 11000,'0'-10'-603,"-8"2"1,-5 10 0,-3 2 946,-2 2 1,-1 2 0,-1-2 0,-3 4-55,-1 1 0,-7 5 0,5-4 0,-1 5-173,1 1 0,-7 0 0,4 1 0,1-3-87,3-4 0,-1 5 0,1-5-216,3 4 1,8-4-17,1 1 0,11-9 0,2 2 0,11-4 89,5-2 0,2-2 1,3-4-1,3-6 145,7-5 0,3 5 1,3-2-1,2-5-101,4-3 1,2-5-1,6 5 1,-4-5 78,-2-1 1,6 3 0,-2-3 0,4-1 99,2 0 0,-8 13 0,-6-2 0,-7 3-167,-3 5 0,-15 2 163,3 8 0,-23 0 0,-11 2 0,-15 4 228,-11 6 0,-10 11 0,2 1 1,-4 1 22,-2 1 1,0-5 0,1 5 0,3-1-125,2-1 1,7 1 0,-5-7-1,2 1-280,4-1 0,2 0 0,4-1 0,5-5-846,5-6-746,5 4 1601,26-8 1,6-2-1,25-10 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28T15:51:25.640"/>
    </inkml:context>
    <inkml:brush xml:id="br0">
      <inkml:brushProperty name="width" value="0.17143" units="cm"/>
      <inkml:brushProperty name="height" value="0.17143" units="cm"/>
    </inkml:brush>
  </inkml:definitions>
  <inkml:trace contextRef="#ctx0" brushRef="#br0">456 240 8528,'-37'0'0</inkml:trace>
  <inkml:trace contextRef="#ctx0" brushRef="#br0" timeOffset="450">419 240 10394,'19'8'243,"-7"-6"0,0 6-164,3 0 0,1 2 1,2 9-28,1-1 0,-7 1 0,0-3 1,0-2-95,-1-2 1,5 1-1,-4 3 1,5-2-15,1-1 0,0-9 1,1 4-1,-1-2 190,0 0 1,-5 0 174,-1-6 1,-10 0-1,-2-2-195,-10-4 0,-9 4 1,-5-6-1,-7 0-43,-3-5 0,-3 3 1,2-2-1,2-2-53,3-3 1,1-3-1,-3-3 1,3-1-125,2 2 0,-5-5 1,3 0-1,1 1 128,3-1 1,3-3 0,-1 5-1,-1 3 1,-1 1-1,7 3 1,-1 0-1,1 1-9,0 5 0,-1 4 0,1 8-112,0 0 1,5 0-111,1 0 1,8 8-1,0 4 86,8 5 1,6-1-1,9-2 1,1-2 4,5 3 0,-3 1 1,9 2-1,1 1 38,3-1 1,2 1 0,-3-3 0,-3-2 62,-6-2 0,1-1 0,-1 3 281,-3-2 1,-2-8 1306,-1 2-1595,-9-4 1,-8-10 0,-10-4 0,0-4-196,0-3 0,-7 1 0,5 0 0,-2-1 219,0 1 0,-1-1 0,-5 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3" name="Google Shape;193;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7" name="Google Shape;207;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7" name="Google Shape;217;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7" name="Google Shape;227;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8" name="Google Shape;10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3" name="Google Shape;12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3" name="Google Shape;14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3" name="Google Shape;15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2" name="Google Shape;16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1" name="Google Shape;17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2" name="Google Shape;182;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11"/>
        <p:cNvGrpSpPr/>
        <p:nvPr/>
      </p:nvGrpSpPr>
      <p:grpSpPr>
        <a:xfrm>
          <a:off x="0" y="0"/>
          <a:ext cx="0" cy="0"/>
          <a:chOff x="0" y="0"/>
          <a:chExt cx="0" cy="0"/>
        </a:xfrm>
      </p:grpSpPr>
      <p:sp>
        <p:nvSpPr>
          <p:cNvPr id="12" name="Google Shape;12;p1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H"/>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68"/>
        <p:cNvGrpSpPr/>
        <p:nvPr/>
      </p:nvGrpSpPr>
      <p:grpSpPr>
        <a:xfrm>
          <a:off x="0" y="0"/>
          <a:ext cx="0" cy="0"/>
          <a:chOff x="0" y="0"/>
          <a:chExt cx="0" cy="0"/>
        </a:xfrm>
      </p:grpSpPr>
      <p:sp>
        <p:nvSpPr>
          <p:cNvPr id="69" name="Google Shape;69;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H"/>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74"/>
        <p:cNvGrpSpPr/>
        <p:nvPr/>
      </p:nvGrpSpPr>
      <p:grpSpPr>
        <a:xfrm>
          <a:off x="0" y="0"/>
          <a:ext cx="0" cy="0"/>
          <a:chOff x="0" y="0"/>
          <a:chExt cx="0" cy="0"/>
        </a:xfrm>
      </p:grpSpPr>
      <p:sp>
        <p:nvSpPr>
          <p:cNvPr id="75" name="Google Shape;75;p2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H"/>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17"/>
        <p:cNvGrpSpPr/>
        <p:nvPr/>
      </p:nvGrpSpPr>
      <p:grpSpPr>
        <a:xfrm>
          <a:off x="0" y="0"/>
          <a:ext cx="0" cy="0"/>
          <a:chOff x="0" y="0"/>
          <a:chExt cx="0" cy="0"/>
        </a:xfrm>
      </p:grpSpPr>
      <p:sp>
        <p:nvSpPr>
          <p:cNvPr id="18" name="Google Shape;18;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H"/>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re de section" type="secHead">
  <p:cSld name="SECTION_HEADER">
    <p:spTree>
      <p:nvGrpSpPr>
        <p:cNvPr id="1" name="Shape 23"/>
        <p:cNvGrpSpPr/>
        <p:nvPr/>
      </p:nvGrpSpPr>
      <p:grpSpPr>
        <a:xfrm>
          <a:off x="0" y="0"/>
          <a:ext cx="0" cy="0"/>
          <a:chOff x="0" y="0"/>
          <a:chExt cx="0" cy="0"/>
        </a:xfrm>
      </p:grpSpPr>
      <p:sp>
        <p:nvSpPr>
          <p:cNvPr id="24" name="Google Shape;24;p1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H"/>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29"/>
        <p:cNvGrpSpPr/>
        <p:nvPr/>
      </p:nvGrpSpPr>
      <p:grpSpPr>
        <a:xfrm>
          <a:off x="0" y="0"/>
          <a:ext cx="0" cy="0"/>
          <a:chOff x="0" y="0"/>
          <a:chExt cx="0" cy="0"/>
        </a:xfrm>
      </p:grpSpPr>
      <p:sp>
        <p:nvSpPr>
          <p:cNvPr id="30" name="Google Shape;30;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H"/>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36"/>
        <p:cNvGrpSpPr/>
        <p:nvPr/>
      </p:nvGrpSpPr>
      <p:grpSpPr>
        <a:xfrm>
          <a:off x="0" y="0"/>
          <a:ext cx="0" cy="0"/>
          <a:chOff x="0" y="0"/>
          <a:chExt cx="0" cy="0"/>
        </a:xfrm>
      </p:grpSpPr>
      <p:sp>
        <p:nvSpPr>
          <p:cNvPr id="37" name="Google Shape;37;p2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2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2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H"/>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45"/>
        <p:cNvGrpSpPr/>
        <p:nvPr/>
      </p:nvGrpSpPr>
      <p:grpSpPr>
        <a:xfrm>
          <a:off x="0" y="0"/>
          <a:ext cx="0" cy="0"/>
          <a:chOff x="0" y="0"/>
          <a:chExt cx="0" cy="0"/>
        </a:xfrm>
      </p:grpSpPr>
      <p:sp>
        <p:nvSpPr>
          <p:cNvPr id="46" name="Google Shape;46;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H"/>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50"/>
        <p:cNvGrpSpPr/>
        <p:nvPr/>
      </p:nvGrpSpPr>
      <p:grpSpPr>
        <a:xfrm>
          <a:off x="0" y="0"/>
          <a:ext cx="0" cy="0"/>
          <a:chOff x="0" y="0"/>
          <a:chExt cx="0" cy="0"/>
        </a:xfrm>
      </p:grpSpPr>
      <p:sp>
        <p:nvSpPr>
          <p:cNvPr id="51" name="Google Shape;5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H"/>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54"/>
        <p:cNvGrpSpPr/>
        <p:nvPr/>
      </p:nvGrpSpPr>
      <p:grpSpPr>
        <a:xfrm>
          <a:off x="0" y="0"/>
          <a:ext cx="0" cy="0"/>
          <a:chOff x="0" y="0"/>
          <a:chExt cx="0" cy="0"/>
        </a:xfrm>
      </p:grpSpPr>
      <p:sp>
        <p:nvSpPr>
          <p:cNvPr id="55" name="Google Shape;55;p2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H"/>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61"/>
        <p:cNvGrpSpPr/>
        <p:nvPr/>
      </p:nvGrpSpPr>
      <p:grpSpPr>
        <a:xfrm>
          <a:off x="0" y="0"/>
          <a:ext cx="0" cy="0"/>
          <a:chOff x="0" y="0"/>
          <a:chExt cx="0" cy="0"/>
        </a:xfrm>
      </p:grpSpPr>
      <p:sp>
        <p:nvSpPr>
          <p:cNvPr id="62" name="Google Shape;62;p2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4"/>
          <p:cNvSpPr>
            <a:spLocks noGrp="1"/>
          </p:cNvSpPr>
          <p:nvPr>
            <p:ph type="pic" idx="2"/>
          </p:nvPr>
        </p:nvSpPr>
        <p:spPr>
          <a:xfrm>
            <a:off x="5183188" y="987425"/>
            <a:ext cx="6172200" cy="4873625"/>
          </a:xfrm>
          <a:prstGeom prst="rect">
            <a:avLst/>
          </a:prstGeom>
          <a:noFill/>
          <a:ln>
            <a:noFill/>
          </a:ln>
        </p:spPr>
      </p:sp>
      <p:sp>
        <p:nvSpPr>
          <p:cNvPr id="64" name="Google Shape;64;p2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H"/>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CH"/>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customXml" Target="../ink/ink8.xml"/><Relationship Id="rId13"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18.png"/><Relationship Id="rId12" Type="http://schemas.openxmlformats.org/officeDocument/2006/relationships/customXml" Target="../ink/ink10.xml"/><Relationship Id="rId17" Type="http://schemas.openxmlformats.org/officeDocument/2006/relationships/image" Target="../media/image23.png"/><Relationship Id="rId2" Type="http://schemas.openxmlformats.org/officeDocument/2006/relationships/notesSlide" Target="../notesSlides/notesSlide10.xml"/><Relationship Id="rId16" Type="http://schemas.openxmlformats.org/officeDocument/2006/relationships/customXml" Target="../ink/ink12.xml"/><Relationship Id="rId1" Type="http://schemas.openxmlformats.org/officeDocument/2006/relationships/slideLayout" Target="../slideLayouts/slideLayout1.xml"/><Relationship Id="rId6" Type="http://schemas.openxmlformats.org/officeDocument/2006/relationships/customXml" Target="../ink/ink7.xml"/><Relationship Id="rId11" Type="http://schemas.openxmlformats.org/officeDocument/2006/relationships/image" Target="../media/image20.png"/><Relationship Id="rId5" Type="http://schemas.openxmlformats.org/officeDocument/2006/relationships/image" Target="../media/image17.png"/><Relationship Id="rId15" Type="http://schemas.openxmlformats.org/officeDocument/2006/relationships/image" Target="../media/image22.png"/><Relationship Id="rId10" Type="http://schemas.openxmlformats.org/officeDocument/2006/relationships/customXml" Target="../ink/ink9.xml"/><Relationship Id="rId4" Type="http://schemas.openxmlformats.org/officeDocument/2006/relationships/customXml" Target="../ink/ink6.xml"/><Relationship Id="rId9" Type="http://schemas.openxmlformats.org/officeDocument/2006/relationships/image" Target="../media/image19.png"/><Relationship Id="rId14" Type="http://schemas.openxmlformats.org/officeDocument/2006/relationships/customXml" Target="../ink/ink11.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customXml" Target="../ink/ink15.xml"/><Relationship Id="rId13"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6.png"/><Relationship Id="rId12" Type="http://schemas.openxmlformats.org/officeDocument/2006/relationships/customXml" Target="../ink/ink17.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customXml" Target="../ink/ink14.xml"/><Relationship Id="rId11" Type="http://schemas.openxmlformats.org/officeDocument/2006/relationships/image" Target="../media/image28.png"/><Relationship Id="rId5" Type="http://schemas.openxmlformats.org/officeDocument/2006/relationships/image" Target="../media/image25.png"/><Relationship Id="rId10" Type="http://schemas.openxmlformats.org/officeDocument/2006/relationships/customXml" Target="../ink/ink16.xml"/><Relationship Id="rId4" Type="http://schemas.openxmlformats.org/officeDocument/2006/relationships/customXml" Target="../ink/ink13.xml"/><Relationship Id="rId9"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customXml" Target="../ink/ink18.xml"/></Relationships>
</file>

<file path=ppt/slides/_rels/slide2.xml.rels><?xml version="1.0" encoding="UTF-8" standalone="yes"?>
<Relationships xmlns="http://schemas.openxmlformats.org/package/2006/relationships"><Relationship Id="rId3" Type="http://schemas.openxmlformats.org/officeDocument/2006/relationships/hyperlink" Target="http://astro.unl.edu/naap/motion3/animations/sunmotions.html"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astro.unl.edu/naap/motion1/animations/seasons_ecliptic.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customXml" Target="../ink/ink2.xml"/><Relationship Id="rId5" Type="http://schemas.openxmlformats.org/officeDocument/2006/relationships/image" Target="../media/image7.png"/><Relationship Id="rId4" Type="http://schemas.openxmlformats.org/officeDocument/2006/relationships/customXml" Target="../ink/ink1.xml"/><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customXml" Target="../ink/ink5.xml"/><Relationship Id="rId5" Type="http://schemas.openxmlformats.org/officeDocument/2006/relationships/image" Target="../media/image11.png"/><Relationship Id="rId4" Type="http://schemas.openxmlformats.org/officeDocument/2006/relationships/customXml" Target="../ink/ink4.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p:nvPr/>
        </p:nvSpPr>
        <p:spPr>
          <a:xfrm>
            <a:off x="0" y="2288771"/>
            <a:ext cx="12192000" cy="206210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CH" sz="3200" b="0" i="0" u="none" strike="noStrike" cap="none">
                <a:solidFill>
                  <a:schemeClr val="accent5"/>
                </a:solidFill>
                <a:latin typeface="Arimo"/>
                <a:ea typeface="Arimo"/>
                <a:cs typeface="Arimo"/>
                <a:sym typeface="Arimo"/>
              </a:rPr>
              <a:t>Corrigé Série </a:t>
            </a:r>
            <a:r>
              <a:rPr lang="fr-CH" sz="3200" b="0" i="0" u="none" strike="noStrike" cap="none">
                <a:solidFill>
                  <a:srgbClr val="C00000"/>
                </a:solidFill>
                <a:latin typeface="Arimo"/>
                <a:ea typeface="Arimo"/>
                <a:cs typeface="Arimo"/>
                <a:sym typeface="Arimo"/>
              </a:rPr>
              <a:t>03</a:t>
            </a:r>
            <a:r>
              <a:rPr lang="fr-CH" sz="3200" b="0" i="0" u="none" strike="noStrike" cap="none">
                <a:solidFill>
                  <a:schemeClr val="accent5"/>
                </a:solidFill>
                <a:latin typeface="Arimo"/>
                <a:ea typeface="Arimo"/>
                <a:cs typeface="Arimo"/>
                <a:sym typeface="Arimo"/>
              </a:rPr>
              <a:t> </a:t>
            </a:r>
            <a:endParaRPr/>
          </a:p>
          <a:p>
            <a:pPr marL="0" marR="0" lvl="0" indent="0" algn="ctr" rtl="0">
              <a:spcBef>
                <a:spcPts val="0"/>
              </a:spcBef>
              <a:spcAft>
                <a:spcPts val="0"/>
              </a:spcAft>
              <a:buNone/>
            </a:pPr>
            <a:r>
              <a:rPr lang="fr-CH" sz="3200" b="0" i="0" u="none" strike="noStrike" cap="none">
                <a:solidFill>
                  <a:srgbClr val="212121"/>
                </a:solidFill>
                <a:latin typeface="Arimo"/>
                <a:ea typeface="Arimo"/>
                <a:cs typeface="Arimo"/>
                <a:sym typeface="Arimo"/>
              </a:rPr>
              <a:t>PB I</a:t>
            </a:r>
            <a:endParaRPr/>
          </a:p>
          <a:p>
            <a:pPr marL="0" marR="0" lvl="0" indent="0" algn="ctr" rtl="0">
              <a:spcBef>
                <a:spcPts val="0"/>
              </a:spcBef>
              <a:spcAft>
                <a:spcPts val="0"/>
              </a:spcAft>
              <a:buNone/>
            </a:pPr>
            <a:endParaRPr sz="3200" b="0" i="0" u="none" strike="noStrike" cap="none">
              <a:solidFill>
                <a:srgbClr val="212121"/>
              </a:solidFill>
              <a:latin typeface="Arimo"/>
              <a:ea typeface="Arimo"/>
              <a:cs typeface="Arimo"/>
              <a:sym typeface="Arimo"/>
            </a:endParaRPr>
          </a:p>
          <a:p>
            <a:pPr marL="0" marR="0" lvl="0" indent="0" algn="ctr" rtl="0">
              <a:spcBef>
                <a:spcPts val="0"/>
              </a:spcBef>
              <a:spcAft>
                <a:spcPts val="0"/>
              </a:spcAft>
              <a:buNone/>
            </a:pPr>
            <a:endParaRPr sz="3200" b="0" i="0" u="none" strike="noStrike" cap="none">
              <a:solidFill>
                <a:schemeClr val="dk1"/>
              </a:solidFill>
              <a:latin typeface="Arimo"/>
              <a:ea typeface="Arimo"/>
              <a:cs typeface="Arimo"/>
              <a:sym typeface="Arimo"/>
            </a:endParaRPr>
          </a:p>
        </p:txBody>
      </p:sp>
      <p:sp>
        <p:nvSpPr>
          <p:cNvPr id="85" name="Google Shape;85;p1"/>
          <p:cNvSpPr txBox="1"/>
          <p:nvPr/>
        </p:nvSpPr>
        <p:spPr>
          <a:xfrm>
            <a:off x="0" y="6459584"/>
            <a:ext cx="1219200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CH" sz="1400" b="0" i="0" u="none" strike="noStrike" cap="none" dirty="0" err="1">
                <a:solidFill>
                  <a:srgbClr val="7F7F7F"/>
                </a:solidFill>
                <a:latin typeface="Arimo"/>
                <a:ea typeface="Arimo"/>
                <a:cs typeface="Arimo"/>
                <a:sym typeface="Arimo"/>
              </a:rPr>
              <a:t>Renewable</a:t>
            </a:r>
            <a:r>
              <a:rPr lang="fr-CH" sz="1400" b="0" i="0" u="none" strike="noStrike" cap="none" dirty="0">
                <a:solidFill>
                  <a:srgbClr val="7F7F7F"/>
                </a:solidFill>
                <a:latin typeface="Arimo"/>
                <a:ea typeface="Arimo"/>
                <a:cs typeface="Arimo"/>
                <a:sym typeface="Arimo"/>
              </a:rPr>
              <a:t> Energies Cluster</a:t>
            </a:r>
            <a:endParaRPr dirty="0"/>
          </a:p>
          <a:p>
            <a:pPr marL="0" marR="0" lvl="0" indent="0" algn="ctr" rtl="0">
              <a:spcBef>
                <a:spcPts val="0"/>
              </a:spcBef>
              <a:spcAft>
                <a:spcPts val="0"/>
              </a:spcAft>
              <a:buNone/>
            </a:pPr>
            <a:endParaRPr sz="1400" b="0" i="0" u="none" strike="noStrike" cap="none" dirty="0">
              <a:solidFill>
                <a:srgbClr val="7F7F7F"/>
              </a:solidFill>
              <a:latin typeface="Arimo"/>
              <a:ea typeface="Arimo"/>
              <a:cs typeface="Arimo"/>
              <a:sym typeface="Arimo"/>
            </a:endParaRPr>
          </a:p>
        </p:txBody>
      </p:sp>
      <p:sp>
        <p:nvSpPr>
          <p:cNvPr id="2" name="Google Shape;85;p1">
            <a:extLst>
              <a:ext uri="{FF2B5EF4-FFF2-40B4-BE49-F238E27FC236}">
                <a16:creationId xmlns:a16="http://schemas.microsoft.com/office/drawing/2014/main" id="{EA1EEF44-2650-BBFD-1798-92AF5F6F6791}"/>
              </a:ext>
            </a:extLst>
          </p:cNvPr>
          <p:cNvSpPr txBox="1"/>
          <p:nvPr/>
        </p:nvSpPr>
        <p:spPr>
          <a:xfrm>
            <a:off x="10333703" y="6459584"/>
            <a:ext cx="1858297" cy="4924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CH" sz="1200" b="0" i="0" u="none" strike="noStrike" cap="none" dirty="0">
                <a:solidFill>
                  <a:srgbClr val="7F7F7F"/>
                </a:solidFill>
                <a:latin typeface="Arimo"/>
                <a:ea typeface="Arimo"/>
                <a:cs typeface="Arimo"/>
                <a:sym typeface="Arimo"/>
              </a:rPr>
              <a:t>Jérôme Margueron</a:t>
            </a:r>
            <a:endParaRPr sz="1200" dirty="0"/>
          </a:p>
          <a:p>
            <a:pPr marL="0" marR="0" lvl="0" indent="0" algn="ctr" rtl="0">
              <a:spcBef>
                <a:spcPts val="0"/>
              </a:spcBef>
              <a:spcAft>
                <a:spcPts val="0"/>
              </a:spcAft>
              <a:buNone/>
            </a:pPr>
            <a:endParaRPr sz="1400" b="0" i="0" u="none" strike="noStrike" cap="none" dirty="0">
              <a:solidFill>
                <a:srgbClr val="7F7F7F"/>
              </a:solidFill>
              <a:latin typeface="Arimo"/>
              <a:ea typeface="Arimo"/>
              <a:cs typeface="Arimo"/>
              <a:sym typeface="Arim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1"/>
          <p:cNvSpPr txBox="1"/>
          <p:nvPr/>
        </p:nvSpPr>
        <p:spPr>
          <a:xfrm>
            <a:off x="6719761" y="170210"/>
            <a:ext cx="5236711" cy="52322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fr-CH" sz="1400" i="0">
                <a:solidFill>
                  <a:srgbClr val="7F7F7F"/>
                </a:solidFill>
                <a:latin typeface="Arimo"/>
                <a:ea typeface="Arimo"/>
                <a:cs typeface="Arimo"/>
                <a:sym typeface="Arimo"/>
              </a:rPr>
              <a:t>Série 03</a:t>
            </a:r>
            <a:endParaRPr/>
          </a:p>
          <a:p>
            <a:pPr marL="0" marR="0" lvl="0" indent="0" algn="ctr" rtl="0">
              <a:spcBef>
                <a:spcPts val="0"/>
              </a:spcBef>
              <a:spcAft>
                <a:spcPts val="0"/>
              </a:spcAft>
              <a:buNone/>
            </a:pPr>
            <a:endParaRPr sz="1400">
              <a:solidFill>
                <a:srgbClr val="7F7F7F"/>
              </a:solidFill>
              <a:latin typeface="Arimo"/>
              <a:ea typeface="Arimo"/>
              <a:cs typeface="Arimo"/>
              <a:sym typeface="Arimo"/>
            </a:endParaRPr>
          </a:p>
        </p:txBody>
      </p:sp>
      <p:sp>
        <p:nvSpPr>
          <p:cNvPr id="196" name="Google Shape;196;p11"/>
          <p:cNvSpPr txBox="1"/>
          <p:nvPr/>
        </p:nvSpPr>
        <p:spPr>
          <a:xfrm>
            <a:off x="185650" y="186836"/>
            <a:ext cx="523671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H" sz="1400" i="0">
                <a:solidFill>
                  <a:srgbClr val="7F7F7F"/>
                </a:solidFill>
                <a:latin typeface="Arimo"/>
                <a:ea typeface="Arimo"/>
                <a:cs typeface="Arimo"/>
                <a:sym typeface="Arimo"/>
              </a:rPr>
              <a:t>Physique du bâtiment </a:t>
            </a:r>
            <a:r>
              <a:rPr lang="fr-CH" sz="1400" i="0">
                <a:solidFill>
                  <a:srgbClr val="C00000"/>
                </a:solidFill>
                <a:latin typeface="Arimo"/>
                <a:ea typeface="Arimo"/>
                <a:cs typeface="Arimo"/>
                <a:sym typeface="Arimo"/>
              </a:rPr>
              <a:t>I</a:t>
            </a:r>
            <a:endParaRPr/>
          </a:p>
          <a:p>
            <a:pPr marL="0" marR="0" lvl="0" indent="0" algn="l" rtl="0">
              <a:spcBef>
                <a:spcPts val="0"/>
              </a:spcBef>
              <a:spcAft>
                <a:spcPts val="0"/>
              </a:spcAft>
              <a:buNone/>
            </a:pPr>
            <a:endParaRPr sz="1400">
              <a:solidFill>
                <a:srgbClr val="7F7F7F"/>
              </a:solidFill>
              <a:latin typeface="Arimo"/>
              <a:ea typeface="Arimo"/>
              <a:cs typeface="Arimo"/>
              <a:sym typeface="Arimo"/>
            </a:endParaRPr>
          </a:p>
        </p:txBody>
      </p:sp>
      <p:sp>
        <p:nvSpPr>
          <p:cNvPr id="197" name="Google Shape;197;p11"/>
          <p:cNvSpPr txBox="1"/>
          <p:nvPr/>
        </p:nvSpPr>
        <p:spPr>
          <a:xfrm>
            <a:off x="272688" y="710056"/>
            <a:ext cx="5811085" cy="2123658"/>
          </a:xfrm>
          <a:prstGeom prst="rect">
            <a:avLst/>
          </a:prstGeom>
          <a:noFill/>
          <a:ln>
            <a:noFill/>
          </a:ln>
        </p:spPr>
        <p:txBody>
          <a:bodyPr spcFirstLastPara="1" wrap="square" lIns="91425" tIns="45700" rIns="91425" bIns="45700" anchor="t" anchorCtr="0">
            <a:spAutoFit/>
          </a:bodyPr>
          <a:lstStyle/>
          <a:p>
            <a:pPr marL="342900" marR="0" lvl="0" indent="-22860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a:p>
            <a:pPr marL="342900" marR="0" lvl="0" indent="-22860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a:p>
            <a:pPr marL="342900" marR="0" lvl="0" indent="-342900" algn="l" rtl="0">
              <a:spcBef>
                <a:spcPts val="0"/>
              </a:spcBef>
              <a:spcAft>
                <a:spcPts val="0"/>
              </a:spcAft>
              <a:buClr>
                <a:srgbClr val="000000"/>
              </a:buClr>
              <a:buSzPts val="1600"/>
              <a:buFont typeface="Calibri"/>
              <a:buAutoNum type="arabicPeriod"/>
            </a:pPr>
            <a:r>
              <a:rPr lang="fr-CH" sz="1600" b="0" i="0" u="none" strike="noStrike">
                <a:solidFill>
                  <a:srgbClr val="000000"/>
                </a:solidFill>
                <a:latin typeface="Arial"/>
                <a:ea typeface="Arial"/>
                <a:cs typeface="Arial"/>
                <a:sym typeface="Arial"/>
              </a:rPr>
              <a:t>On commence par dessiner sur le plan et la coupe les rayons solaires qui touchent à la fois les extrémités des éléments de protection solaire et les bords de l'ouverture de la fenêtre. Entre ces rayons et l'axe η normal au plan de la façade, on mesure les angles α, α', δ, δ', ε et ε' que l'on peut alors reporter sur le rapporteur d'ombre. </a:t>
            </a:r>
            <a:endParaRPr sz="1600" b="0" i="0" u="none" strike="noStrike">
              <a:solidFill>
                <a:schemeClr val="dk1"/>
              </a:solidFill>
              <a:latin typeface="Arial"/>
              <a:ea typeface="Arial"/>
              <a:cs typeface="Arial"/>
              <a:sym typeface="Arial"/>
            </a:endParaRPr>
          </a:p>
        </p:txBody>
      </p:sp>
      <p:pic>
        <p:nvPicPr>
          <p:cNvPr id="198" name="Google Shape;198;p11"/>
          <p:cNvPicPr preferRelativeResize="0"/>
          <p:nvPr/>
        </p:nvPicPr>
        <p:blipFill rotWithShape="1">
          <a:blip r:embed="rId3">
            <a:alphaModFix/>
          </a:blip>
          <a:srcRect/>
          <a:stretch/>
        </p:blipFill>
        <p:spPr>
          <a:xfrm>
            <a:off x="6170811" y="1974871"/>
            <a:ext cx="5785659" cy="2908258"/>
          </a:xfrm>
          <a:prstGeom prst="rect">
            <a:avLst/>
          </a:prstGeom>
          <a:noFill/>
          <a:ln>
            <a:noFill/>
          </a:ln>
        </p:spPr>
      </p:pic>
      <p:sp>
        <p:nvSpPr>
          <p:cNvPr id="199" name="Google Shape;199;p11"/>
          <p:cNvSpPr/>
          <p:nvPr/>
        </p:nvSpPr>
        <p:spPr>
          <a:xfrm>
            <a:off x="6096000" y="1721224"/>
            <a:ext cx="5979459" cy="28054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0" name="Google Shape;200;p11"/>
          <p:cNvSpPr/>
          <p:nvPr/>
        </p:nvSpPr>
        <p:spPr>
          <a:xfrm>
            <a:off x="6096000" y="4856234"/>
            <a:ext cx="5979459" cy="28054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1" name="Google Shape;201;p11"/>
          <p:cNvSpPr/>
          <p:nvPr/>
        </p:nvSpPr>
        <p:spPr>
          <a:xfrm>
            <a:off x="6756278" y="5351793"/>
            <a:ext cx="436177" cy="206188"/>
          </a:xfrm>
          <a:prstGeom prst="rect">
            <a:avLst/>
          </a:prstGeom>
          <a:solidFill>
            <a:srgbClr val="C0F9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2" name="Google Shape;202;p11"/>
          <p:cNvSpPr/>
          <p:nvPr/>
        </p:nvSpPr>
        <p:spPr>
          <a:xfrm>
            <a:off x="6756277" y="5763024"/>
            <a:ext cx="436177" cy="206188"/>
          </a:xfrm>
          <a:prstGeom prst="rect">
            <a:avLst/>
          </a:prstGeom>
          <a:solidFill>
            <a:srgbClr val="C0DAF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3" name="Google Shape;203;p11"/>
          <p:cNvSpPr txBox="1"/>
          <p:nvPr/>
        </p:nvSpPr>
        <p:spPr>
          <a:xfrm>
            <a:off x="7341744" y="5283634"/>
            <a:ext cx="3443792"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H" sz="1400">
                <a:solidFill>
                  <a:schemeClr val="dk1"/>
                </a:solidFill>
                <a:latin typeface="Calibri"/>
                <a:ea typeface="Calibri"/>
                <a:cs typeface="Calibri"/>
                <a:sym typeface="Calibri"/>
              </a:rPr>
              <a:t>Protection totale</a:t>
            </a:r>
            <a:br>
              <a:rPr lang="fr-CH" sz="1400">
                <a:solidFill>
                  <a:schemeClr val="dk1"/>
                </a:solidFill>
                <a:latin typeface="Calibri"/>
                <a:ea typeface="Calibri"/>
                <a:cs typeface="Calibri"/>
                <a:sym typeface="Calibri"/>
              </a:rPr>
            </a:br>
            <a:br>
              <a:rPr lang="fr-CH" sz="1400">
                <a:solidFill>
                  <a:schemeClr val="dk1"/>
                </a:solidFill>
                <a:latin typeface="Calibri"/>
                <a:ea typeface="Calibri"/>
                <a:cs typeface="Calibri"/>
                <a:sym typeface="Calibri"/>
              </a:rPr>
            </a:br>
            <a:r>
              <a:rPr lang="fr-CH" sz="1400">
                <a:solidFill>
                  <a:schemeClr val="dk1"/>
                </a:solidFill>
                <a:latin typeface="Calibri"/>
                <a:ea typeface="Calibri"/>
                <a:cs typeface="Calibri"/>
                <a:sym typeface="Calibri"/>
              </a:rPr>
              <a:t>Protection partielle</a:t>
            </a:r>
            <a:endParaRPr/>
          </a:p>
        </p:txBody>
      </p:sp>
      <p:sp>
        <p:nvSpPr>
          <p:cNvPr id="204" name="Google Shape;204;p11"/>
          <p:cNvSpPr txBox="1"/>
          <p:nvPr/>
        </p:nvSpPr>
        <p:spPr>
          <a:xfrm>
            <a:off x="-12227" y="6459584"/>
            <a:ext cx="1219200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CH" sz="1400" i="0">
                <a:solidFill>
                  <a:srgbClr val="7F7F7F"/>
                </a:solidFill>
                <a:latin typeface="Arimo"/>
                <a:ea typeface="Arimo"/>
                <a:cs typeface="Arimo"/>
                <a:sym typeface="Arimo"/>
              </a:rPr>
              <a:t>Renewable Energies Cluster</a:t>
            </a:r>
            <a:endParaRPr/>
          </a:p>
          <a:p>
            <a:pPr marL="0" marR="0" lvl="0" indent="0" algn="ctr" rtl="0">
              <a:spcBef>
                <a:spcPts val="0"/>
              </a:spcBef>
              <a:spcAft>
                <a:spcPts val="0"/>
              </a:spcAft>
              <a:buNone/>
            </a:pPr>
            <a:endParaRPr sz="1400">
              <a:solidFill>
                <a:srgbClr val="7F7F7F"/>
              </a:solidFill>
              <a:latin typeface="Arimo"/>
              <a:ea typeface="Arimo"/>
              <a:cs typeface="Arimo"/>
              <a:sym typeface="Arimo"/>
            </a:endParaRPr>
          </a:p>
        </p:txBody>
      </p:sp>
      <p:sp>
        <p:nvSpPr>
          <p:cNvPr id="2" name="Google Shape;85;p1">
            <a:extLst>
              <a:ext uri="{FF2B5EF4-FFF2-40B4-BE49-F238E27FC236}">
                <a16:creationId xmlns:a16="http://schemas.microsoft.com/office/drawing/2014/main" id="{5648D8A8-A60C-6573-C82C-4DF46064527E}"/>
              </a:ext>
            </a:extLst>
          </p:cNvPr>
          <p:cNvSpPr txBox="1"/>
          <p:nvPr/>
        </p:nvSpPr>
        <p:spPr>
          <a:xfrm>
            <a:off x="10333703" y="6459584"/>
            <a:ext cx="1858297" cy="4924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CH" sz="1200" b="0" i="0" u="none" strike="noStrike" cap="none" dirty="0">
                <a:solidFill>
                  <a:srgbClr val="7F7F7F"/>
                </a:solidFill>
                <a:latin typeface="Arimo"/>
                <a:ea typeface="Arimo"/>
                <a:cs typeface="Arimo"/>
                <a:sym typeface="Arimo"/>
              </a:rPr>
              <a:t>Jérôme Margueron</a:t>
            </a:r>
            <a:endParaRPr sz="1200" dirty="0"/>
          </a:p>
          <a:p>
            <a:pPr marL="0" marR="0" lvl="0" indent="0" algn="ctr" rtl="0">
              <a:spcBef>
                <a:spcPts val="0"/>
              </a:spcBef>
              <a:spcAft>
                <a:spcPts val="0"/>
              </a:spcAft>
              <a:buNone/>
            </a:pPr>
            <a:endParaRPr sz="1400" b="0" i="0" u="none" strike="noStrike" cap="none" dirty="0">
              <a:solidFill>
                <a:srgbClr val="7F7F7F"/>
              </a:solidFill>
              <a:latin typeface="Arimo"/>
              <a:ea typeface="Arimo"/>
              <a:cs typeface="Arimo"/>
              <a:sym typeface="Arimo"/>
            </a:endParaRP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62E1C69D-F77A-228B-9CE2-30D7F005171F}"/>
                  </a:ext>
                </a:extLst>
              </p14:cNvPr>
              <p14:cNvContentPartPr/>
              <p14:nvPr/>
            </p14:nvContentPartPr>
            <p14:xfrm>
              <a:off x="8774287" y="3946212"/>
              <a:ext cx="336240" cy="39960"/>
            </p14:xfrm>
          </p:contentPart>
        </mc:Choice>
        <mc:Fallback>
          <p:pic>
            <p:nvPicPr>
              <p:cNvPr id="3" name="Ink 2">
                <a:extLst>
                  <a:ext uri="{FF2B5EF4-FFF2-40B4-BE49-F238E27FC236}">
                    <a16:creationId xmlns:a16="http://schemas.microsoft.com/office/drawing/2014/main" id="{62E1C69D-F77A-228B-9CE2-30D7F005171F}"/>
                  </a:ext>
                </a:extLst>
              </p:cNvPr>
              <p:cNvPicPr/>
              <p:nvPr/>
            </p:nvPicPr>
            <p:blipFill>
              <a:blip r:embed="rId5"/>
              <a:stretch>
                <a:fillRect/>
              </a:stretch>
            </p:blipFill>
            <p:spPr>
              <a:xfrm>
                <a:off x="8743687" y="3915252"/>
                <a:ext cx="39744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2A7C39F3-A47B-98F7-25B7-DB5C8ADCB3FB}"/>
                  </a:ext>
                </a:extLst>
              </p14:cNvPr>
              <p14:cNvContentPartPr/>
              <p14:nvPr/>
            </p14:nvContentPartPr>
            <p14:xfrm>
              <a:off x="8834407" y="3019932"/>
              <a:ext cx="325800" cy="39960"/>
            </p14:xfrm>
          </p:contentPart>
        </mc:Choice>
        <mc:Fallback>
          <p:pic>
            <p:nvPicPr>
              <p:cNvPr id="4" name="Ink 3">
                <a:extLst>
                  <a:ext uri="{FF2B5EF4-FFF2-40B4-BE49-F238E27FC236}">
                    <a16:creationId xmlns:a16="http://schemas.microsoft.com/office/drawing/2014/main" id="{2A7C39F3-A47B-98F7-25B7-DB5C8ADCB3FB}"/>
                  </a:ext>
                </a:extLst>
              </p:cNvPr>
              <p:cNvPicPr/>
              <p:nvPr/>
            </p:nvPicPr>
            <p:blipFill>
              <a:blip r:embed="rId7"/>
              <a:stretch>
                <a:fillRect/>
              </a:stretch>
            </p:blipFill>
            <p:spPr>
              <a:xfrm>
                <a:off x="8793367" y="2979252"/>
                <a:ext cx="40788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7F00504F-C281-561D-13EE-9BFFBC976DDB}"/>
                  </a:ext>
                </a:extLst>
              </p14:cNvPr>
              <p14:cNvContentPartPr/>
              <p14:nvPr/>
            </p14:nvContentPartPr>
            <p14:xfrm>
              <a:off x="11040127" y="3555972"/>
              <a:ext cx="308880" cy="139320"/>
            </p14:xfrm>
          </p:contentPart>
        </mc:Choice>
        <mc:Fallback>
          <p:pic>
            <p:nvPicPr>
              <p:cNvPr id="5" name="Ink 4">
                <a:extLst>
                  <a:ext uri="{FF2B5EF4-FFF2-40B4-BE49-F238E27FC236}">
                    <a16:creationId xmlns:a16="http://schemas.microsoft.com/office/drawing/2014/main" id="{7F00504F-C281-561D-13EE-9BFFBC976DDB}"/>
                  </a:ext>
                </a:extLst>
              </p:cNvPr>
              <p:cNvPicPr/>
              <p:nvPr/>
            </p:nvPicPr>
            <p:blipFill>
              <a:blip r:embed="rId9"/>
              <a:stretch>
                <a:fillRect/>
              </a:stretch>
            </p:blipFill>
            <p:spPr>
              <a:xfrm>
                <a:off x="10999087" y="3514932"/>
                <a:ext cx="39096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8" name="Ink 7">
                <a:extLst>
                  <a:ext uri="{FF2B5EF4-FFF2-40B4-BE49-F238E27FC236}">
                    <a16:creationId xmlns:a16="http://schemas.microsoft.com/office/drawing/2014/main" id="{A344D5E4-5943-6010-F787-F5D54C34F6FF}"/>
                  </a:ext>
                </a:extLst>
              </p14:cNvPr>
              <p14:cNvContentPartPr/>
              <p14:nvPr/>
            </p14:nvContentPartPr>
            <p14:xfrm>
              <a:off x="6804367" y="3304332"/>
              <a:ext cx="266400" cy="165600"/>
            </p14:xfrm>
          </p:contentPart>
        </mc:Choice>
        <mc:Fallback>
          <p:pic>
            <p:nvPicPr>
              <p:cNvPr id="8" name="Ink 7">
                <a:extLst>
                  <a:ext uri="{FF2B5EF4-FFF2-40B4-BE49-F238E27FC236}">
                    <a16:creationId xmlns:a16="http://schemas.microsoft.com/office/drawing/2014/main" id="{A344D5E4-5943-6010-F787-F5D54C34F6FF}"/>
                  </a:ext>
                </a:extLst>
              </p:cNvPr>
              <p:cNvPicPr/>
              <p:nvPr/>
            </p:nvPicPr>
            <p:blipFill>
              <a:blip r:embed="rId11"/>
              <a:stretch>
                <a:fillRect/>
              </a:stretch>
            </p:blipFill>
            <p:spPr>
              <a:xfrm>
                <a:off x="6773767" y="3273732"/>
                <a:ext cx="32760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5F59CA23-BF16-7E61-3905-E931443D6FB1}"/>
                  </a:ext>
                </a:extLst>
              </p14:cNvPr>
              <p14:cNvContentPartPr/>
              <p14:nvPr/>
            </p14:nvContentPartPr>
            <p14:xfrm>
              <a:off x="7854847" y="2424852"/>
              <a:ext cx="119520" cy="178920"/>
            </p14:xfrm>
          </p:contentPart>
        </mc:Choice>
        <mc:Fallback>
          <p:pic>
            <p:nvPicPr>
              <p:cNvPr id="11" name="Ink 10">
                <a:extLst>
                  <a:ext uri="{FF2B5EF4-FFF2-40B4-BE49-F238E27FC236}">
                    <a16:creationId xmlns:a16="http://schemas.microsoft.com/office/drawing/2014/main" id="{5F59CA23-BF16-7E61-3905-E931443D6FB1}"/>
                  </a:ext>
                </a:extLst>
              </p:cNvPr>
              <p:cNvPicPr/>
              <p:nvPr/>
            </p:nvPicPr>
            <p:blipFill>
              <a:blip r:embed="rId13"/>
              <a:stretch>
                <a:fillRect/>
              </a:stretch>
            </p:blipFill>
            <p:spPr>
              <a:xfrm>
                <a:off x="7824247" y="2383812"/>
                <a:ext cx="191160" cy="2610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95CFAC36-EF70-8337-797F-BF481466DAB3}"/>
                  </a:ext>
                </a:extLst>
              </p14:cNvPr>
              <p14:cNvContentPartPr/>
              <p14:nvPr/>
            </p14:nvContentPartPr>
            <p14:xfrm>
              <a:off x="10189807" y="2596572"/>
              <a:ext cx="231840" cy="205560"/>
            </p14:xfrm>
          </p:contentPart>
        </mc:Choice>
        <mc:Fallback>
          <p:pic>
            <p:nvPicPr>
              <p:cNvPr id="12" name="Ink 11">
                <a:extLst>
                  <a:ext uri="{FF2B5EF4-FFF2-40B4-BE49-F238E27FC236}">
                    <a16:creationId xmlns:a16="http://schemas.microsoft.com/office/drawing/2014/main" id="{95CFAC36-EF70-8337-797F-BF481466DAB3}"/>
                  </a:ext>
                </a:extLst>
              </p:cNvPr>
              <p:cNvPicPr/>
              <p:nvPr/>
            </p:nvPicPr>
            <p:blipFill>
              <a:blip r:embed="rId15"/>
              <a:stretch>
                <a:fillRect/>
              </a:stretch>
            </p:blipFill>
            <p:spPr>
              <a:xfrm>
                <a:off x="10159207" y="2565972"/>
                <a:ext cx="293400" cy="2667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96BD5DCC-4139-2341-EDB7-185DFCC5E08B}"/>
                  </a:ext>
                </a:extLst>
              </p14:cNvPr>
              <p14:cNvContentPartPr/>
              <p14:nvPr/>
            </p14:nvContentPartPr>
            <p14:xfrm>
              <a:off x="6697087" y="3590532"/>
              <a:ext cx="4696560" cy="1010880"/>
            </p14:xfrm>
          </p:contentPart>
        </mc:Choice>
        <mc:Fallback>
          <p:pic>
            <p:nvPicPr>
              <p:cNvPr id="13" name="Ink 12">
                <a:extLst>
                  <a:ext uri="{FF2B5EF4-FFF2-40B4-BE49-F238E27FC236}">
                    <a16:creationId xmlns:a16="http://schemas.microsoft.com/office/drawing/2014/main" id="{96BD5DCC-4139-2341-EDB7-185DFCC5E08B}"/>
                  </a:ext>
                </a:extLst>
              </p:cNvPr>
              <p:cNvPicPr/>
              <p:nvPr/>
            </p:nvPicPr>
            <p:blipFill>
              <a:blip r:embed="rId17"/>
              <a:stretch>
                <a:fillRect/>
              </a:stretch>
            </p:blipFill>
            <p:spPr>
              <a:xfrm>
                <a:off x="6666487" y="3559572"/>
                <a:ext cx="4758120" cy="1072440"/>
              </a:xfrm>
              <a:prstGeom prst="rect">
                <a:avLst/>
              </a:prstGeom>
            </p:spPr>
          </p:pic>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12"/>
          <p:cNvSpPr txBox="1"/>
          <p:nvPr/>
        </p:nvSpPr>
        <p:spPr>
          <a:xfrm>
            <a:off x="6719761" y="170210"/>
            <a:ext cx="5236711" cy="52322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fr-CH" sz="1400" i="0">
                <a:solidFill>
                  <a:srgbClr val="7F7F7F"/>
                </a:solidFill>
                <a:latin typeface="Arimo"/>
                <a:ea typeface="Arimo"/>
                <a:cs typeface="Arimo"/>
                <a:sym typeface="Arimo"/>
              </a:rPr>
              <a:t>Série 03</a:t>
            </a:r>
            <a:endParaRPr/>
          </a:p>
          <a:p>
            <a:pPr marL="0" marR="0" lvl="0" indent="0" algn="ctr" rtl="0">
              <a:spcBef>
                <a:spcPts val="0"/>
              </a:spcBef>
              <a:spcAft>
                <a:spcPts val="0"/>
              </a:spcAft>
              <a:buNone/>
            </a:pPr>
            <a:endParaRPr sz="1400">
              <a:solidFill>
                <a:srgbClr val="7F7F7F"/>
              </a:solidFill>
              <a:latin typeface="Arimo"/>
              <a:ea typeface="Arimo"/>
              <a:cs typeface="Arimo"/>
              <a:sym typeface="Arimo"/>
            </a:endParaRPr>
          </a:p>
        </p:txBody>
      </p:sp>
      <p:sp>
        <p:nvSpPr>
          <p:cNvPr id="210" name="Google Shape;210;p12"/>
          <p:cNvSpPr txBox="1"/>
          <p:nvPr/>
        </p:nvSpPr>
        <p:spPr>
          <a:xfrm>
            <a:off x="185650" y="186836"/>
            <a:ext cx="523671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H" sz="1400" i="0">
                <a:solidFill>
                  <a:srgbClr val="7F7F7F"/>
                </a:solidFill>
                <a:latin typeface="Arimo"/>
                <a:ea typeface="Arimo"/>
                <a:cs typeface="Arimo"/>
                <a:sym typeface="Arimo"/>
              </a:rPr>
              <a:t>Physique du bâtiment </a:t>
            </a:r>
            <a:r>
              <a:rPr lang="fr-CH" sz="1400" i="0">
                <a:solidFill>
                  <a:srgbClr val="C00000"/>
                </a:solidFill>
                <a:latin typeface="Arimo"/>
                <a:ea typeface="Arimo"/>
                <a:cs typeface="Arimo"/>
                <a:sym typeface="Arimo"/>
              </a:rPr>
              <a:t>I</a:t>
            </a:r>
            <a:endParaRPr/>
          </a:p>
          <a:p>
            <a:pPr marL="0" marR="0" lvl="0" indent="0" algn="l" rtl="0">
              <a:spcBef>
                <a:spcPts val="0"/>
              </a:spcBef>
              <a:spcAft>
                <a:spcPts val="0"/>
              </a:spcAft>
              <a:buNone/>
            </a:pPr>
            <a:endParaRPr sz="1400">
              <a:solidFill>
                <a:srgbClr val="7F7F7F"/>
              </a:solidFill>
              <a:latin typeface="Arimo"/>
              <a:ea typeface="Arimo"/>
              <a:cs typeface="Arimo"/>
              <a:sym typeface="Arimo"/>
            </a:endParaRPr>
          </a:p>
        </p:txBody>
      </p:sp>
      <p:sp>
        <p:nvSpPr>
          <p:cNvPr id="211" name="Google Shape;211;p12"/>
          <p:cNvSpPr txBox="1"/>
          <p:nvPr/>
        </p:nvSpPr>
        <p:spPr>
          <a:xfrm>
            <a:off x="272688" y="710056"/>
            <a:ext cx="5811000" cy="4587000"/>
          </a:xfrm>
          <a:prstGeom prst="rect">
            <a:avLst/>
          </a:prstGeom>
          <a:noFill/>
          <a:ln>
            <a:noFill/>
          </a:ln>
        </p:spPr>
        <p:txBody>
          <a:bodyPr spcFirstLastPara="1" wrap="square" lIns="91425" tIns="45700" rIns="91425" bIns="45700" anchor="t" anchorCtr="0">
            <a:spAutoFit/>
          </a:bodyPr>
          <a:lstStyle/>
          <a:p>
            <a:pPr marL="342900" marR="0" lvl="0" indent="-22860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a:p>
            <a:pPr marL="342900" marR="0" lvl="0" indent="-22860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a:p>
            <a:pPr marL="342900" marR="0" lvl="0" indent="-342900" algn="l" rtl="0">
              <a:spcBef>
                <a:spcPts val="0"/>
              </a:spcBef>
              <a:spcAft>
                <a:spcPts val="0"/>
              </a:spcAft>
              <a:buClr>
                <a:srgbClr val="000000"/>
              </a:buClr>
              <a:buSzPts val="1600"/>
              <a:buFont typeface="Calibri"/>
              <a:buAutoNum type="arabicPeriod" startAt="2"/>
            </a:pPr>
            <a:r>
              <a:rPr lang="fr-CH" sz="1600" b="0" i="0" u="none" strike="noStrike">
                <a:solidFill>
                  <a:srgbClr val="000000"/>
                </a:solidFill>
                <a:latin typeface="Arial"/>
                <a:ea typeface="Arial"/>
                <a:cs typeface="Arial"/>
                <a:sym typeface="Arial"/>
              </a:rPr>
              <a:t>Une première difficulté apparaît : dans l'énoncé on a donné les azimuts des façades selon la convention 0° = Nord, 90° = Est, 180° = Sud, 270° = Ouest. Or on remarque que les projections stéréographiques donnent les azimuts par rapport au Sud : 0° = Sud, + 90° = Est,      - 90° = Ouest, ± 180° = Nord. </a:t>
            </a:r>
            <a:br>
              <a:rPr lang="fr-CH" sz="1600" b="0" i="0" u="none" strike="noStrike">
                <a:solidFill>
                  <a:srgbClr val="000000"/>
                </a:solidFill>
                <a:latin typeface="Arial"/>
                <a:ea typeface="Arial"/>
                <a:cs typeface="Arial"/>
                <a:sym typeface="Arial"/>
              </a:rPr>
            </a:br>
            <a:br>
              <a:rPr lang="fr-CH" sz="1600" b="0" i="0" u="none" strike="noStrike">
                <a:solidFill>
                  <a:srgbClr val="000000"/>
                </a:solidFill>
                <a:latin typeface="Arial"/>
                <a:ea typeface="Arial"/>
                <a:cs typeface="Arial"/>
                <a:sym typeface="Arial"/>
              </a:rPr>
            </a:br>
            <a:r>
              <a:rPr lang="fr-CH" sz="1600" b="0" i="0" u="none" strike="noStrike">
                <a:solidFill>
                  <a:srgbClr val="000000"/>
                </a:solidFill>
                <a:latin typeface="Arial"/>
                <a:ea typeface="Arial"/>
                <a:cs typeface="Arial"/>
                <a:sym typeface="Arial"/>
              </a:rPr>
              <a:t>On passe facilement d'un azimut à l'autre par la transformation. </a:t>
            </a:r>
            <a:br>
              <a:rPr lang="fr-CH" sz="1600" b="0" i="0" u="none" strike="noStrike">
                <a:solidFill>
                  <a:srgbClr val="000000"/>
                </a:solidFill>
                <a:latin typeface="Arial"/>
                <a:ea typeface="Arial"/>
                <a:cs typeface="Arial"/>
                <a:sym typeface="Arial"/>
              </a:rPr>
            </a:br>
            <a:br>
              <a:rPr lang="fr-CH" sz="1600" b="0" i="0" u="none" strike="noStrike">
                <a:solidFill>
                  <a:srgbClr val="000000"/>
                </a:solidFill>
                <a:latin typeface="Arial"/>
                <a:ea typeface="Arial"/>
                <a:cs typeface="Arial"/>
                <a:sym typeface="Arial"/>
              </a:rPr>
            </a:br>
            <a:r>
              <a:rPr lang="fr-CH" sz="1600" b="0" i="1" u="none" strike="noStrike">
                <a:solidFill>
                  <a:srgbClr val="000000"/>
                </a:solidFill>
                <a:latin typeface="Arial"/>
                <a:ea typeface="Arial"/>
                <a:cs typeface="Arial"/>
                <a:sym typeface="Arial"/>
              </a:rPr>
              <a:t>azimut projection = 180° − azimut énoncé </a:t>
            </a:r>
            <a:br>
              <a:rPr lang="fr-CH" sz="1600">
                <a:solidFill>
                  <a:srgbClr val="000000"/>
                </a:solidFill>
                <a:latin typeface="Arial"/>
                <a:ea typeface="Arial"/>
                <a:cs typeface="Arial"/>
                <a:sym typeface="Arial"/>
              </a:rPr>
            </a:br>
            <a:br>
              <a:rPr lang="fr-CH" sz="1600">
                <a:solidFill>
                  <a:srgbClr val="000000"/>
                </a:solidFill>
                <a:latin typeface="Arial"/>
                <a:ea typeface="Arial"/>
                <a:cs typeface="Arial"/>
                <a:sym typeface="Arial"/>
              </a:rPr>
            </a:br>
            <a:r>
              <a:rPr lang="fr-CH" sz="1600" b="0" i="0" u="none" strike="noStrike">
                <a:solidFill>
                  <a:srgbClr val="000000"/>
                </a:solidFill>
                <a:latin typeface="Arial"/>
                <a:ea typeface="Arial"/>
                <a:cs typeface="Arial"/>
                <a:sym typeface="Arial"/>
              </a:rPr>
              <a:t>À partir de là, on peut orienter correctement le rapporteur d'ombres sur les projections stéréographiques. </a:t>
            </a:r>
            <a:br>
              <a:rPr lang="fr-CH" sz="1600" b="0" i="0" u="none" strike="noStrike">
                <a:solidFill>
                  <a:srgbClr val="000000"/>
                </a:solidFill>
                <a:latin typeface="Arial"/>
                <a:ea typeface="Arial"/>
                <a:cs typeface="Arial"/>
                <a:sym typeface="Arial"/>
              </a:rPr>
            </a:br>
            <a:br>
              <a:rPr lang="fr-CH" sz="1600" b="0" i="0" u="none" strike="noStrike">
                <a:solidFill>
                  <a:srgbClr val="000000"/>
                </a:solidFill>
                <a:latin typeface="Arial"/>
                <a:ea typeface="Arial"/>
                <a:cs typeface="Arial"/>
                <a:sym typeface="Arial"/>
              </a:rPr>
            </a:br>
            <a:endParaRPr sz="1600" b="0" i="0" u="none" strike="noStrike">
              <a:solidFill>
                <a:schemeClr val="dk1"/>
              </a:solidFill>
              <a:latin typeface="Arial"/>
              <a:ea typeface="Arial"/>
              <a:cs typeface="Arial"/>
              <a:sym typeface="Arial"/>
            </a:endParaRPr>
          </a:p>
        </p:txBody>
      </p:sp>
      <p:pic>
        <p:nvPicPr>
          <p:cNvPr id="212" name="Google Shape;212;p12"/>
          <p:cNvPicPr preferRelativeResize="0"/>
          <p:nvPr/>
        </p:nvPicPr>
        <p:blipFill rotWithShape="1">
          <a:blip r:embed="rId3">
            <a:alphaModFix/>
          </a:blip>
          <a:srcRect/>
          <a:stretch/>
        </p:blipFill>
        <p:spPr>
          <a:xfrm>
            <a:off x="6170811" y="814416"/>
            <a:ext cx="5811085" cy="5229168"/>
          </a:xfrm>
          <a:prstGeom prst="rect">
            <a:avLst/>
          </a:prstGeom>
          <a:noFill/>
          <a:ln>
            <a:noFill/>
          </a:ln>
        </p:spPr>
      </p:pic>
      <p:sp>
        <p:nvSpPr>
          <p:cNvPr id="213" name="Google Shape;213;p12"/>
          <p:cNvSpPr/>
          <p:nvPr/>
        </p:nvSpPr>
        <p:spPr>
          <a:xfrm>
            <a:off x="11878235" y="3496235"/>
            <a:ext cx="190699" cy="59167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4" name="Google Shape;214;p12"/>
          <p:cNvSpPr txBox="1"/>
          <p:nvPr/>
        </p:nvSpPr>
        <p:spPr>
          <a:xfrm>
            <a:off x="-12227" y="6459584"/>
            <a:ext cx="1219200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CH" sz="1400" i="0">
                <a:solidFill>
                  <a:srgbClr val="7F7F7F"/>
                </a:solidFill>
                <a:latin typeface="Arimo"/>
                <a:ea typeface="Arimo"/>
                <a:cs typeface="Arimo"/>
                <a:sym typeface="Arimo"/>
              </a:rPr>
              <a:t>Renewable Energies Cluster</a:t>
            </a:r>
            <a:endParaRPr/>
          </a:p>
          <a:p>
            <a:pPr marL="0" marR="0" lvl="0" indent="0" algn="ctr" rtl="0">
              <a:spcBef>
                <a:spcPts val="0"/>
              </a:spcBef>
              <a:spcAft>
                <a:spcPts val="0"/>
              </a:spcAft>
              <a:buNone/>
            </a:pPr>
            <a:endParaRPr sz="1400">
              <a:solidFill>
                <a:srgbClr val="7F7F7F"/>
              </a:solidFill>
              <a:latin typeface="Arimo"/>
              <a:ea typeface="Arimo"/>
              <a:cs typeface="Arimo"/>
              <a:sym typeface="Arimo"/>
            </a:endParaRPr>
          </a:p>
        </p:txBody>
      </p:sp>
      <p:sp>
        <p:nvSpPr>
          <p:cNvPr id="2" name="Google Shape;85;p1">
            <a:extLst>
              <a:ext uri="{FF2B5EF4-FFF2-40B4-BE49-F238E27FC236}">
                <a16:creationId xmlns:a16="http://schemas.microsoft.com/office/drawing/2014/main" id="{E5884BF5-656D-033D-19C7-1DD753EB273C}"/>
              </a:ext>
            </a:extLst>
          </p:cNvPr>
          <p:cNvSpPr txBox="1"/>
          <p:nvPr/>
        </p:nvSpPr>
        <p:spPr>
          <a:xfrm>
            <a:off x="10333703" y="6459584"/>
            <a:ext cx="1858297" cy="4924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CH" sz="1200" b="0" i="0" u="none" strike="noStrike" cap="none" dirty="0">
                <a:solidFill>
                  <a:srgbClr val="7F7F7F"/>
                </a:solidFill>
                <a:latin typeface="Arimo"/>
                <a:ea typeface="Arimo"/>
                <a:cs typeface="Arimo"/>
                <a:sym typeface="Arimo"/>
              </a:rPr>
              <a:t>Jérôme Margueron</a:t>
            </a:r>
            <a:endParaRPr sz="1200" dirty="0"/>
          </a:p>
          <a:p>
            <a:pPr marL="0" marR="0" lvl="0" indent="0" algn="ctr" rtl="0">
              <a:spcBef>
                <a:spcPts val="0"/>
              </a:spcBef>
              <a:spcAft>
                <a:spcPts val="0"/>
              </a:spcAft>
              <a:buNone/>
            </a:pPr>
            <a:endParaRPr sz="1400" b="0" i="0" u="none" strike="noStrike" cap="none" dirty="0">
              <a:solidFill>
                <a:srgbClr val="7F7F7F"/>
              </a:solidFill>
              <a:latin typeface="Arimo"/>
              <a:ea typeface="Arimo"/>
              <a:cs typeface="Arimo"/>
              <a:sym typeface="Arim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13"/>
          <p:cNvSpPr txBox="1"/>
          <p:nvPr/>
        </p:nvSpPr>
        <p:spPr>
          <a:xfrm>
            <a:off x="6719761" y="170210"/>
            <a:ext cx="5236711" cy="52322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fr-CH" sz="1400" i="0">
                <a:solidFill>
                  <a:srgbClr val="7F7F7F"/>
                </a:solidFill>
                <a:latin typeface="Arimo"/>
                <a:ea typeface="Arimo"/>
                <a:cs typeface="Arimo"/>
                <a:sym typeface="Arimo"/>
              </a:rPr>
              <a:t>Série 03</a:t>
            </a:r>
            <a:endParaRPr/>
          </a:p>
          <a:p>
            <a:pPr marL="0" marR="0" lvl="0" indent="0" algn="ctr" rtl="0">
              <a:spcBef>
                <a:spcPts val="0"/>
              </a:spcBef>
              <a:spcAft>
                <a:spcPts val="0"/>
              </a:spcAft>
              <a:buNone/>
            </a:pPr>
            <a:endParaRPr sz="1400">
              <a:solidFill>
                <a:srgbClr val="7F7F7F"/>
              </a:solidFill>
              <a:latin typeface="Arimo"/>
              <a:ea typeface="Arimo"/>
              <a:cs typeface="Arimo"/>
              <a:sym typeface="Arimo"/>
            </a:endParaRPr>
          </a:p>
        </p:txBody>
      </p:sp>
      <p:sp>
        <p:nvSpPr>
          <p:cNvPr id="220" name="Google Shape;220;p13"/>
          <p:cNvSpPr txBox="1"/>
          <p:nvPr/>
        </p:nvSpPr>
        <p:spPr>
          <a:xfrm>
            <a:off x="185650" y="186836"/>
            <a:ext cx="523671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H" sz="1400" i="0">
                <a:solidFill>
                  <a:srgbClr val="7F7F7F"/>
                </a:solidFill>
                <a:latin typeface="Arimo"/>
                <a:ea typeface="Arimo"/>
                <a:cs typeface="Arimo"/>
                <a:sym typeface="Arimo"/>
              </a:rPr>
              <a:t>Physique du bâtiment </a:t>
            </a:r>
            <a:r>
              <a:rPr lang="fr-CH" sz="1400" i="0">
                <a:solidFill>
                  <a:srgbClr val="C00000"/>
                </a:solidFill>
                <a:latin typeface="Arimo"/>
                <a:ea typeface="Arimo"/>
                <a:cs typeface="Arimo"/>
                <a:sym typeface="Arimo"/>
              </a:rPr>
              <a:t>I</a:t>
            </a:r>
            <a:endParaRPr/>
          </a:p>
          <a:p>
            <a:pPr marL="0" marR="0" lvl="0" indent="0" algn="l" rtl="0">
              <a:spcBef>
                <a:spcPts val="0"/>
              </a:spcBef>
              <a:spcAft>
                <a:spcPts val="0"/>
              </a:spcAft>
              <a:buNone/>
            </a:pPr>
            <a:endParaRPr sz="1400">
              <a:solidFill>
                <a:srgbClr val="7F7F7F"/>
              </a:solidFill>
              <a:latin typeface="Arimo"/>
              <a:ea typeface="Arimo"/>
              <a:cs typeface="Arimo"/>
              <a:sym typeface="Arimo"/>
            </a:endParaRPr>
          </a:p>
        </p:txBody>
      </p:sp>
      <p:sp>
        <p:nvSpPr>
          <p:cNvPr id="221" name="Google Shape;221;p13"/>
          <p:cNvSpPr txBox="1"/>
          <p:nvPr/>
        </p:nvSpPr>
        <p:spPr>
          <a:xfrm>
            <a:off x="272688" y="710056"/>
            <a:ext cx="5811000" cy="3355500"/>
          </a:xfrm>
          <a:prstGeom prst="rect">
            <a:avLst/>
          </a:prstGeom>
          <a:noFill/>
          <a:ln>
            <a:noFill/>
          </a:ln>
        </p:spPr>
        <p:txBody>
          <a:bodyPr spcFirstLastPara="1" wrap="square" lIns="91425" tIns="45700" rIns="91425" bIns="45700" anchor="t" anchorCtr="0">
            <a:spAutoFit/>
          </a:bodyPr>
          <a:lstStyle/>
          <a:p>
            <a:pPr marL="342900" marR="0" lvl="0" indent="-22860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a:p>
            <a:pPr marL="342900" marR="0" lvl="0" indent="-22860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a:p>
            <a:pPr marL="342900" marR="0" lvl="0" indent="-342900" algn="l" rtl="0">
              <a:spcBef>
                <a:spcPts val="0"/>
              </a:spcBef>
              <a:spcAft>
                <a:spcPts val="0"/>
              </a:spcAft>
              <a:buClr>
                <a:srgbClr val="000000"/>
              </a:buClr>
              <a:buSzPts val="1600"/>
              <a:buFont typeface="Calibri"/>
              <a:buAutoNum type="arabicPeriod" startAt="2"/>
            </a:pPr>
            <a:r>
              <a:rPr lang="fr-CH" sz="1600" b="0" i="0" u="none" strike="noStrike">
                <a:solidFill>
                  <a:srgbClr val="000000"/>
                </a:solidFill>
                <a:latin typeface="Arial"/>
                <a:ea typeface="Arial"/>
                <a:cs typeface="Arial"/>
                <a:sym typeface="Arial"/>
              </a:rPr>
              <a:t>a) Façade Sud, Latitude 24°N : </a:t>
            </a:r>
            <a:br>
              <a:rPr lang="fr-CH" sz="1600" b="0" i="0" u="none" strike="noStrike">
                <a:solidFill>
                  <a:srgbClr val="000000"/>
                </a:solidFill>
                <a:latin typeface="Arial"/>
                <a:ea typeface="Arial"/>
                <a:cs typeface="Arial"/>
                <a:sym typeface="Arial"/>
              </a:rPr>
            </a:br>
            <a:br>
              <a:rPr lang="fr-CH" sz="1600" b="0" i="0" u="none" strike="noStrike">
                <a:solidFill>
                  <a:srgbClr val="000000"/>
                </a:solidFill>
                <a:latin typeface="Arial"/>
                <a:ea typeface="Arial"/>
                <a:cs typeface="Arial"/>
                <a:sym typeface="Arial"/>
              </a:rPr>
            </a:br>
            <a:r>
              <a:rPr lang="fr-CH" sz="1600" b="0" i="0" u="none" strike="noStrike">
                <a:solidFill>
                  <a:srgbClr val="000000"/>
                </a:solidFill>
                <a:latin typeface="Arial"/>
                <a:ea typeface="Arial"/>
                <a:cs typeface="Arial"/>
                <a:sym typeface="Arial"/>
              </a:rPr>
              <a:t>L'élément horizontal assure une p</a:t>
            </a:r>
            <a:r>
              <a:rPr lang="fr-CH" sz="1600" b="0" i="0" u="none" strike="noStrike">
                <a:solidFill>
                  <a:schemeClr val="accent1"/>
                </a:solidFill>
                <a:latin typeface="Arial"/>
                <a:ea typeface="Arial"/>
                <a:cs typeface="Arial"/>
                <a:sym typeface="Arial"/>
              </a:rPr>
              <a:t>rotection totale du 28 février au 14 octobre et partielle le reste de l'année</a:t>
            </a:r>
            <a:r>
              <a:rPr lang="fr-CH" sz="1600" b="0" i="0" u="none" strike="noStrike">
                <a:solidFill>
                  <a:srgbClr val="000000"/>
                </a:solidFill>
                <a:latin typeface="Arial"/>
                <a:ea typeface="Arial"/>
                <a:cs typeface="Arial"/>
                <a:sym typeface="Arial"/>
              </a:rPr>
              <a:t>. Les éléments verticaux ombragent totalement l'ouverture, sauf lorsque l'azimut du Soleil est compris entre − 64° et + 58° de part et d'autre du Sud (ombre partielle). Globalement la protection solaire est très efficace, éventuellement trop importante en hiver.</a:t>
            </a:r>
            <a:br>
              <a:rPr lang="fr-CH" sz="1600" b="0" i="0" u="none" strike="noStrike">
                <a:solidFill>
                  <a:srgbClr val="000000"/>
                </a:solidFill>
                <a:latin typeface="Arial"/>
                <a:ea typeface="Arial"/>
                <a:cs typeface="Arial"/>
                <a:sym typeface="Arial"/>
              </a:rPr>
            </a:br>
            <a:br>
              <a:rPr lang="fr-CH" sz="1600" b="0" i="0" u="none" strike="noStrike">
                <a:solidFill>
                  <a:srgbClr val="000000"/>
                </a:solidFill>
                <a:latin typeface="Arial"/>
                <a:ea typeface="Arial"/>
                <a:cs typeface="Arial"/>
                <a:sym typeface="Arial"/>
              </a:rPr>
            </a:br>
            <a:endParaRPr sz="1600" b="0" i="0" u="none" strike="noStrike">
              <a:solidFill>
                <a:schemeClr val="dk1"/>
              </a:solidFill>
              <a:latin typeface="Arial"/>
              <a:ea typeface="Arial"/>
              <a:cs typeface="Arial"/>
              <a:sym typeface="Arial"/>
            </a:endParaRPr>
          </a:p>
        </p:txBody>
      </p:sp>
      <p:pic>
        <p:nvPicPr>
          <p:cNvPr id="222" name="Google Shape;222;p13"/>
          <p:cNvPicPr preferRelativeResize="0"/>
          <p:nvPr/>
        </p:nvPicPr>
        <p:blipFill rotWithShape="1">
          <a:blip r:embed="rId3">
            <a:alphaModFix/>
          </a:blip>
          <a:srcRect/>
          <a:stretch/>
        </p:blipFill>
        <p:spPr>
          <a:xfrm>
            <a:off x="6170811" y="814416"/>
            <a:ext cx="5811085" cy="5229168"/>
          </a:xfrm>
          <a:prstGeom prst="rect">
            <a:avLst/>
          </a:prstGeom>
          <a:noFill/>
          <a:ln>
            <a:noFill/>
          </a:ln>
        </p:spPr>
      </p:pic>
      <p:sp>
        <p:nvSpPr>
          <p:cNvPr id="223" name="Google Shape;223;p13"/>
          <p:cNvSpPr/>
          <p:nvPr/>
        </p:nvSpPr>
        <p:spPr>
          <a:xfrm>
            <a:off x="11878235" y="3496235"/>
            <a:ext cx="190699" cy="59167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4" name="Google Shape;224;p13"/>
          <p:cNvSpPr txBox="1"/>
          <p:nvPr/>
        </p:nvSpPr>
        <p:spPr>
          <a:xfrm>
            <a:off x="-12227" y="6459584"/>
            <a:ext cx="1219200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CH" sz="1400" i="0">
                <a:solidFill>
                  <a:srgbClr val="7F7F7F"/>
                </a:solidFill>
                <a:latin typeface="Arimo"/>
                <a:ea typeface="Arimo"/>
                <a:cs typeface="Arimo"/>
                <a:sym typeface="Arimo"/>
              </a:rPr>
              <a:t>Renewable Energies Cluster</a:t>
            </a:r>
            <a:endParaRPr/>
          </a:p>
          <a:p>
            <a:pPr marL="0" marR="0" lvl="0" indent="0" algn="ctr" rtl="0">
              <a:spcBef>
                <a:spcPts val="0"/>
              </a:spcBef>
              <a:spcAft>
                <a:spcPts val="0"/>
              </a:spcAft>
              <a:buNone/>
            </a:pPr>
            <a:endParaRPr sz="1400">
              <a:solidFill>
                <a:srgbClr val="7F7F7F"/>
              </a:solidFill>
              <a:latin typeface="Arimo"/>
              <a:ea typeface="Arimo"/>
              <a:cs typeface="Arimo"/>
              <a:sym typeface="Arimo"/>
            </a:endParaRPr>
          </a:p>
        </p:txBody>
      </p:sp>
      <p:sp>
        <p:nvSpPr>
          <p:cNvPr id="2" name="Google Shape;85;p1">
            <a:extLst>
              <a:ext uri="{FF2B5EF4-FFF2-40B4-BE49-F238E27FC236}">
                <a16:creationId xmlns:a16="http://schemas.microsoft.com/office/drawing/2014/main" id="{EBB62CA5-D162-6D4F-223A-0AF83035DF69}"/>
              </a:ext>
            </a:extLst>
          </p:cNvPr>
          <p:cNvSpPr txBox="1"/>
          <p:nvPr/>
        </p:nvSpPr>
        <p:spPr>
          <a:xfrm>
            <a:off x="10333703" y="6459584"/>
            <a:ext cx="1858297" cy="4924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CH" sz="1200" b="0" i="0" u="none" strike="noStrike" cap="none" dirty="0">
                <a:solidFill>
                  <a:srgbClr val="7F7F7F"/>
                </a:solidFill>
                <a:latin typeface="Arimo"/>
                <a:ea typeface="Arimo"/>
                <a:cs typeface="Arimo"/>
                <a:sym typeface="Arimo"/>
              </a:rPr>
              <a:t>Jérôme Margueron</a:t>
            </a:r>
            <a:endParaRPr sz="1200" dirty="0"/>
          </a:p>
          <a:p>
            <a:pPr marL="0" marR="0" lvl="0" indent="0" algn="ctr" rtl="0">
              <a:spcBef>
                <a:spcPts val="0"/>
              </a:spcBef>
              <a:spcAft>
                <a:spcPts val="0"/>
              </a:spcAft>
              <a:buNone/>
            </a:pPr>
            <a:endParaRPr sz="1400" b="0" i="0" u="none" strike="noStrike" cap="none" dirty="0">
              <a:solidFill>
                <a:srgbClr val="7F7F7F"/>
              </a:solidFill>
              <a:latin typeface="Arimo"/>
              <a:ea typeface="Arimo"/>
              <a:cs typeface="Arimo"/>
              <a:sym typeface="Arimo"/>
            </a:endParaRPr>
          </a:p>
        </p:txBody>
      </p:sp>
      <mc:AlternateContent xmlns:mc="http://schemas.openxmlformats.org/markup-compatibility/2006">
        <mc:Choice xmlns:p14="http://schemas.microsoft.com/office/powerpoint/2010/main" Requires="p14">
          <p:contentPart p14:bwMode="auto" r:id="rId4">
            <p14:nvContentPartPr>
              <p14:cNvPr id="5" name="Ink 4">
                <a:extLst>
                  <a:ext uri="{FF2B5EF4-FFF2-40B4-BE49-F238E27FC236}">
                    <a16:creationId xmlns:a16="http://schemas.microsoft.com/office/drawing/2014/main" id="{B4D67353-2D84-0C34-963F-FD8EBC04E768}"/>
                  </a:ext>
                </a:extLst>
              </p14:cNvPr>
              <p14:cNvContentPartPr/>
              <p14:nvPr/>
            </p14:nvContentPartPr>
            <p14:xfrm>
              <a:off x="6895807" y="3833532"/>
              <a:ext cx="4332960" cy="284760"/>
            </p14:xfrm>
          </p:contentPart>
        </mc:Choice>
        <mc:Fallback>
          <p:pic>
            <p:nvPicPr>
              <p:cNvPr id="5" name="Ink 4">
                <a:extLst>
                  <a:ext uri="{FF2B5EF4-FFF2-40B4-BE49-F238E27FC236}">
                    <a16:creationId xmlns:a16="http://schemas.microsoft.com/office/drawing/2014/main" id="{B4D67353-2D84-0C34-963F-FD8EBC04E768}"/>
                  </a:ext>
                </a:extLst>
              </p:cNvPr>
              <p:cNvPicPr/>
              <p:nvPr/>
            </p:nvPicPr>
            <p:blipFill>
              <a:blip r:embed="rId5"/>
              <a:stretch>
                <a:fillRect/>
              </a:stretch>
            </p:blipFill>
            <p:spPr>
              <a:xfrm>
                <a:off x="6864847" y="3792492"/>
                <a:ext cx="4404600" cy="3668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0" name="Ink 9">
                <a:extLst>
                  <a:ext uri="{FF2B5EF4-FFF2-40B4-BE49-F238E27FC236}">
                    <a16:creationId xmlns:a16="http://schemas.microsoft.com/office/drawing/2014/main" id="{3DE33834-F3F4-B638-40E5-1F66FA7E3A5C}"/>
                  </a:ext>
                </a:extLst>
              </p14:cNvPr>
              <p14:cNvContentPartPr/>
              <p14:nvPr/>
            </p14:nvContentPartPr>
            <p14:xfrm>
              <a:off x="7054567" y="3473532"/>
              <a:ext cx="3955680" cy="777240"/>
            </p14:xfrm>
          </p:contentPart>
        </mc:Choice>
        <mc:Fallback>
          <p:pic>
            <p:nvPicPr>
              <p:cNvPr id="10" name="Ink 9">
                <a:extLst>
                  <a:ext uri="{FF2B5EF4-FFF2-40B4-BE49-F238E27FC236}">
                    <a16:creationId xmlns:a16="http://schemas.microsoft.com/office/drawing/2014/main" id="{3DE33834-F3F4-B638-40E5-1F66FA7E3A5C}"/>
                  </a:ext>
                </a:extLst>
              </p:cNvPr>
              <p:cNvPicPr/>
              <p:nvPr/>
            </p:nvPicPr>
            <p:blipFill>
              <a:blip r:embed="rId7"/>
              <a:stretch>
                <a:fillRect/>
              </a:stretch>
            </p:blipFill>
            <p:spPr>
              <a:xfrm>
                <a:off x="7023610" y="3442932"/>
                <a:ext cx="4016874" cy="8384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7" name="Ink 16">
                <a:extLst>
                  <a:ext uri="{FF2B5EF4-FFF2-40B4-BE49-F238E27FC236}">
                    <a16:creationId xmlns:a16="http://schemas.microsoft.com/office/drawing/2014/main" id="{417BFD8D-31D2-31A9-05B8-076C7919E818}"/>
                  </a:ext>
                </a:extLst>
              </p14:cNvPr>
              <p14:cNvContentPartPr/>
              <p14:nvPr/>
            </p14:nvContentPartPr>
            <p14:xfrm>
              <a:off x="10110247" y="4719852"/>
              <a:ext cx="1323360" cy="1773000"/>
            </p14:xfrm>
          </p:contentPart>
        </mc:Choice>
        <mc:Fallback>
          <p:pic>
            <p:nvPicPr>
              <p:cNvPr id="17" name="Ink 16">
                <a:extLst>
                  <a:ext uri="{FF2B5EF4-FFF2-40B4-BE49-F238E27FC236}">
                    <a16:creationId xmlns:a16="http://schemas.microsoft.com/office/drawing/2014/main" id="{417BFD8D-31D2-31A9-05B8-076C7919E818}"/>
                  </a:ext>
                </a:extLst>
              </p:cNvPr>
              <p:cNvPicPr/>
              <p:nvPr/>
            </p:nvPicPr>
            <p:blipFill>
              <a:blip r:embed="rId9"/>
              <a:stretch>
                <a:fillRect/>
              </a:stretch>
            </p:blipFill>
            <p:spPr>
              <a:xfrm>
                <a:off x="10079647" y="4689252"/>
                <a:ext cx="1384560" cy="18345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8" name="Ink 17">
                <a:extLst>
                  <a:ext uri="{FF2B5EF4-FFF2-40B4-BE49-F238E27FC236}">
                    <a16:creationId xmlns:a16="http://schemas.microsoft.com/office/drawing/2014/main" id="{38C5398E-1E12-F21F-1911-144286A7DC61}"/>
                  </a:ext>
                </a:extLst>
              </p14:cNvPr>
              <p14:cNvContentPartPr/>
              <p14:nvPr/>
            </p14:nvContentPartPr>
            <p14:xfrm>
              <a:off x="7087327" y="4435452"/>
              <a:ext cx="4158000" cy="86400"/>
            </p14:xfrm>
          </p:contentPart>
        </mc:Choice>
        <mc:Fallback>
          <p:pic>
            <p:nvPicPr>
              <p:cNvPr id="18" name="Ink 17">
                <a:extLst>
                  <a:ext uri="{FF2B5EF4-FFF2-40B4-BE49-F238E27FC236}">
                    <a16:creationId xmlns:a16="http://schemas.microsoft.com/office/drawing/2014/main" id="{38C5398E-1E12-F21F-1911-144286A7DC61}"/>
                  </a:ext>
                </a:extLst>
              </p:cNvPr>
              <p:cNvPicPr/>
              <p:nvPr/>
            </p:nvPicPr>
            <p:blipFill>
              <a:blip r:embed="rId11"/>
              <a:stretch>
                <a:fillRect/>
              </a:stretch>
            </p:blipFill>
            <p:spPr>
              <a:xfrm>
                <a:off x="7056727" y="4404852"/>
                <a:ext cx="421920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21" name="Ink 20">
                <a:extLst>
                  <a:ext uri="{FF2B5EF4-FFF2-40B4-BE49-F238E27FC236}">
                    <a16:creationId xmlns:a16="http://schemas.microsoft.com/office/drawing/2014/main" id="{F2433E09-D9EE-AB0E-EF45-E859CF6DFDDB}"/>
                  </a:ext>
                </a:extLst>
              </p14:cNvPr>
              <p14:cNvContentPartPr/>
              <p14:nvPr/>
            </p14:nvContentPartPr>
            <p14:xfrm>
              <a:off x="7960687" y="4799412"/>
              <a:ext cx="2097360" cy="727920"/>
            </p14:xfrm>
          </p:contentPart>
        </mc:Choice>
        <mc:Fallback>
          <p:pic>
            <p:nvPicPr>
              <p:cNvPr id="21" name="Ink 20">
                <a:extLst>
                  <a:ext uri="{FF2B5EF4-FFF2-40B4-BE49-F238E27FC236}">
                    <a16:creationId xmlns:a16="http://schemas.microsoft.com/office/drawing/2014/main" id="{F2433E09-D9EE-AB0E-EF45-E859CF6DFDDB}"/>
                  </a:ext>
                </a:extLst>
              </p:cNvPr>
              <p:cNvPicPr/>
              <p:nvPr/>
            </p:nvPicPr>
            <p:blipFill>
              <a:blip r:embed="rId13"/>
              <a:stretch>
                <a:fillRect/>
              </a:stretch>
            </p:blipFill>
            <p:spPr>
              <a:xfrm>
                <a:off x="7930087" y="4768812"/>
                <a:ext cx="2158560" cy="789480"/>
              </a:xfrm>
              <a:prstGeom prst="rect">
                <a:avLst/>
              </a:prstGeom>
            </p:spPr>
          </p:pic>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14"/>
          <p:cNvSpPr txBox="1"/>
          <p:nvPr/>
        </p:nvSpPr>
        <p:spPr>
          <a:xfrm>
            <a:off x="6719761" y="170210"/>
            <a:ext cx="5236711" cy="52322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fr-CH" sz="1400" i="0">
                <a:solidFill>
                  <a:srgbClr val="7F7F7F"/>
                </a:solidFill>
                <a:latin typeface="Arimo"/>
                <a:ea typeface="Arimo"/>
                <a:cs typeface="Arimo"/>
                <a:sym typeface="Arimo"/>
              </a:rPr>
              <a:t>Série 03</a:t>
            </a:r>
            <a:endParaRPr/>
          </a:p>
          <a:p>
            <a:pPr marL="0" marR="0" lvl="0" indent="0" algn="ctr" rtl="0">
              <a:spcBef>
                <a:spcPts val="0"/>
              </a:spcBef>
              <a:spcAft>
                <a:spcPts val="0"/>
              </a:spcAft>
              <a:buNone/>
            </a:pPr>
            <a:endParaRPr sz="1400">
              <a:solidFill>
                <a:srgbClr val="7F7F7F"/>
              </a:solidFill>
              <a:latin typeface="Arimo"/>
              <a:ea typeface="Arimo"/>
              <a:cs typeface="Arimo"/>
              <a:sym typeface="Arimo"/>
            </a:endParaRPr>
          </a:p>
        </p:txBody>
      </p:sp>
      <p:sp>
        <p:nvSpPr>
          <p:cNvPr id="230" name="Google Shape;230;p14"/>
          <p:cNvSpPr txBox="1"/>
          <p:nvPr/>
        </p:nvSpPr>
        <p:spPr>
          <a:xfrm>
            <a:off x="185650" y="186836"/>
            <a:ext cx="523671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H" sz="1400" i="0">
                <a:solidFill>
                  <a:srgbClr val="7F7F7F"/>
                </a:solidFill>
                <a:latin typeface="Arimo"/>
                <a:ea typeface="Arimo"/>
                <a:cs typeface="Arimo"/>
                <a:sym typeface="Arimo"/>
              </a:rPr>
              <a:t>Physique du bâtiment </a:t>
            </a:r>
            <a:r>
              <a:rPr lang="fr-CH" sz="1400" i="0">
                <a:solidFill>
                  <a:srgbClr val="C00000"/>
                </a:solidFill>
                <a:latin typeface="Arimo"/>
                <a:ea typeface="Arimo"/>
                <a:cs typeface="Arimo"/>
                <a:sym typeface="Arimo"/>
              </a:rPr>
              <a:t>I</a:t>
            </a:r>
            <a:endParaRPr/>
          </a:p>
          <a:p>
            <a:pPr marL="0" marR="0" lvl="0" indent="0" algn="l" rtl="0">
              <a:spcBef>
                <a:spcPts val="0"/>
              </a:spcBef>
              <a:spcAft>
                <a:spcPts val="0"/>
              </a:spcAft>
              <a:buNone/>
            </a:pPr>
            <a:endParaRPr sz="1400">
              <a:solidFill>
                <a:srgbClr val="7F7F7F"/>
              </a:solidFill>
              <a:latin typeface="Arimo"/>
              <a:ea typeface="Arimo"/>
              <a:cs typeface="Arimo"/>
              <a:sym typeface="Arimo"/>
            </a:endParaRPr>
          </a:p>
        </p:txBody>
      </p:sp>
      <p:sp>
        <p:nvSpPr>
          <p:cNvPr id="231" name="Google Shape;231;p14"/>
          <p:cNvSpPr txBox="1"/>
          <p:nvPr/>
        </p:nvSpPr>
        <p:spPr>
          <a:xfrm>
            <a:off x="272688" y="710056"/>
            <a:ext cx="5811000" cy="3109200"/>
          </a:xfrm>
          <a:prstGeom prst="rect">
            <a:avLst/>
          </a:prstGeom>
          <a:noFill/>
          <a:ln>
            <a:noFill/>
          </a:ln>
        </p:spPr>
        <p:txBody>
          <a:bodyPr spcFirstLastPara="1" wrap="square" lIns="91425" tIns="45700" rIns="91425" bIns="45700" anchor="t" anchorCtr="0">
            <a:spAutoFit/>
          </a:bodyPr>
          <a:lstStyle/>
          <a:p>
            <a:pPr marL="342900" marR="0" lvl="0" indent="-22860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a:p>
            <a:pPr marL="342900" marR="0" lvl="0" indent="-22860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a:p>
            <a:pPr marL="342900" marR="0" lvl="0" indent="-342900" algn="l" rtl="0">
              <a:spcBef>
                <a:spcPts val="0"/>
              </a:spcBef>
              <a:spcAft>
                <a:spcPts val="0"/>
              </a:spcAft>
              <a:buClr>
                <a:srgbClr val="000000"/>
              </a:buClr>
              <a:buSzPts val="1600"/>
              <a:buFont typeface="Calibri"/>
              <a:buAutoNum type="arabicPeriod" startAt="2"/>
            </a:pPr>
            <a:r>
              <a:rPr lang="fr-CH" sz="1600" b="0" i="0" u="none" strike="noStrike">
                <a:solidFill>
                  <a:srgbClr val="000000"/>
                </a:solidFill>
                <a:latin typeface="Arial"/>
                <a:ea typeface="Arial"/>
                <a:cs typeface="Arial"/>
                <a:sym typeface="Arial"/>
              </a:rPr>
              <a:t>b) Façade Ouest, Latitude 0° : </a:t>
            </a:r>
            <a:br>
              <a:rPr lang="fr-CH" sz="1600" b="0" i="0" u="none" strike="noStrike">
                <a:solidFill>
                  <a:srgbClr val="000000"/>
                </a:solidFill>
                <a:latin typeface="Arial"/>
                <a:ea typeface="Arial"/>
                <a:cs typeface="Arial"/>
                <a:sym typeface="Arial"/>
              </a:rPr>
            </a:br>
            <a:br>
              <a:rPr lang="fr-CH" sz="1600" b="0" i="0" u="none" strike="noStrike">
                <a:solidFill>
                  <a:srgbClr val="000000"/>
                </a:solidFill>
                <a:latin typeface="Arial"/>
                <a:ea typeface="Arial"/>
                <a:cs typeface="Arial"/>
                <a:sym typeface="Arial"/>
              </a:rPr>
            </a:br>
            <a:r>
              <a:rPr lang="fr-CH" sz="1600" b="0" i="0" u="none" strike="noStrike">
                <a:solidFill>
                  <a:schemeClr val="accent1"/>
                </a:solidFill>
                <a:latin typeface="Arial"/>
                <a:ea typeface="Arial"/>
                <a:cs typeface="Arial"/>
                <a:sym typeface="Arial"/>
              </a:rPr>
              <a:t>L'élément horizontal n'ombrage totalement la façade que de 12h à 14h30. </a:t>
            </a:r>
            <a:r>
              <a:rPr lang="fr-CH" sz="1600" b="0" i="0" u="none" strike="noStrike">
                <a:solidFill>
                  <a:srgbClr val="000000"/>
                </a:solidFill>
                <a:latin typeface="Arial"/>
                <a:ea typeface="Arial"/>
                <a:cs typeface="Arial"/>
                <a:sym typeface="Arial"/>
              </a:rPr>
              <a:t>De 14h30 à 16h30, l'ombre n'est que partielle : la protection solaire est insuffisante. On remarque aussi que les éléments verticaux ne jouent aucun rôle (les courses solaires ne croisent pas les domaines où ces éléments portent de l'ombre sur la façade). </a:t>
            </a:r>
            <a:r>
              <a:rPr lang="fr-CH" sz="1600" b="0" i="0" u="none" strike="noStrike">
                <a:solidFill>
                  <a:schemeClr val="accent1"/>
                </a:solidFill>
                <a:latin typeface="Arial"/>
                <a:ea typeface="Arial"/>
                <a:cs typeface="Arial"/>
                <a:sym typeface="Arial"/>
              </a:rPr>
              <a:t>Les éléments verticaux sont donc superflus dans ce cas. </a:t>
            </a:r>
            <a:endParaRPr sz="1600" b="0" i="0" u="none" strike="noStrike">
              <a:solidFill>
                <a:schemeClr val="accent1"/>
              </a:solidFill>
              <a:latin typeface="Arial"/>
              <a:ea typeface="Arial"/>
              <a:cs typeface="Arial"/>
              <a:sym typeface="Arial"/>
            </a:endParaRPr>
          </a:p>
        </p:txBody>
      </p:sp>
      <p:pic>
        <p:nvPicPr>
          <p:cNvPr id="232" name="Google Shape;232;p14"/>
          <p:cNvPicPr preferRelativeResize="0"/>
          <p:nvPr/>
        </p:nvPicPr>
        <p:blipFill rotWithShape="1">
          <a:blip r:embed="rId3">
            <a:alphaModFix/>
          </a:blip>
          <a:srcRect/>
          <a:stretch/>
        </p:blipFill>
        <p:spPr>
          <a:xfrm>
            <a:off x="6236825" y="814416"/>
            <a:ext cx="5688702" cy="5229168"/>
          </a:xfrm>
          <a:prstGeom prst="rect">
            <a:avLst/>
          </a:prstGeom>
          <a:noFill/>
          <a:ln>
            <a:noFill/>
          </a:ln>
        </p:spPr>
      </p:pic>
      <p:sp>
        <p:nvSpPr>
          <p:cNvPr id="233" name="Google Shape;233;p14"/>
          <p:cNvSpPr/>
          <p:nvPr/>
        </p:nvSpPr>
        <p:spPr>
          <a:xfrm>
            <a:off x="6096000" y="4715435"/>
            <a:ext cx="623761" cy="34065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4" name="Google Shape;234;p14"/>
          <p:cNvSpPr/>
          <p:nvPr/>
        </p:nvSpPr>
        <p:spPr>
          <a:xfrm>
            <a:off x="11358282" y="5360894"/>
            <a:ext cx="598190" cy="68269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5" name="Google Shape;235;p14"/>
          <p:cNvSpPr/>
          <p:nvPr/>
        </p:nvSpPr>
        <p:spPr>
          <a:xfrm>
            <a:off x="6205880" y="2277035"/>
            <a:ext cx="221814" cy="34065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6" name="Google Shape;236;p14"/>
          <p:cNvSpPr txBox="1"/>
          <p:nvPr/>
        </p:nvSpPr>
        <p:spPr>
          <a:xfrm>
            <a:off x="-12227" y="6459584"/>
            <a:ext cx="1219200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CH" sz="1400" i="0">
                <a:solidFill>
                  <a:srgbClr val="7F7F7F"/>
                </a:solidFill>
                <a:latin typeface="Arimo"/>
                <a:ea typeface="Arimo"/>
                <a:cs typeface="Arimo"/>
                <a:sym typeface="Arimo"/>
              </a:rPr>
              <a:t>Renewable Energies Cluster</a:t>
            </a:r>
            <a:endParaRPr/>
          </a:p>
          <a:p>
            <a:pPr marL="0" marR="0" lvl="0" indent="0" algn="ctr" rtl="0">
              <a:spcBef>
                <a:spcPts val="0"/>
              </a:spcBef>
              <a:spcAft>
                <a:spcPts val="0"/>
              </a:spcAft>
              <a:buNone/>
            </a:pPr>
            <a:endParaRPr sz="1400">
              <a:solidFill>
                <a:srgbClr val="7F7F7F"/>
              </a:solidFill>
              <a:latin typeface="Arimo"/>
              <a:ea typeface="Arimo"/>
              <a:cs typeface="Arimo"/>
              <a:sym typeface="Arimo"/>
            </a:endParaRPr>
          </a:p>
        </p:txBody>
      </p:sp>
      <p:sp>
        <p:nvSpPr>
          <p:cNvPr id="2" name="Google Shape;85;p1">
            <a:extLst>
              <a:ext uri="{FF2B5EF4-FFF2-40B4-BE49-F238E27FC236}">
                <a16:creationId xmlns:a16="http://schemas.microsoft.com/office/drawing/2014/main" id="{337220A4-C9EB-F866-6799-09B40FD16FCE}"/>
              </a:ext>
            </a:extLst>
          </p:cNvPr>
          <p:cNvSpPr txBox="1"/>
          <p:nvPr/>
        </p:nvSpPr>
        <p:spPr>
          <a:xfrm>
            <a:off x="10333703" y="6459584"/>
            <a:ext cx="1858297" cy="4924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CH" sz="1200" b="0" i="0" u="none" strike="noStrike" cap="none" dirty="0">
                <a:solidFill>
                  <a:srgbClr val="7F7F7F"/>
                </a:solidFill>
                <a:latin typeface="Arimo"/>
                <a:ea typeface="Arimo"/>
                <a:cs typeface="Arimo"/>
                <a:sym typeface="Arimo"/>
              </a:rPr>
              <a:t>Jérôme Margueron</a:t>
            </a:r>
            <a:endParaRPr sz="1200" dirty="0"/>
          </a:p>
          <a:p>
            <a:pPr marL="0" marR="0" lvl="0" indent="0" algn="ctr" rtl="0">
              <a:spcBef>
                <a:spcPts val="0"/>
              </a:spcBef>
              <a:spcAft>
                <a:spcPts val="0"/>
              </a:spcAft>
              <a:buNone/>
            </a:pPr>
            <a:endParaRPr sz="1400" b="0" i="0" u="none" strike="noStrike" cap="none" dirty="0">
              <a:solidFill>
                <a:srgbClr val="7F7F7F"/>
              </a:solidFill>
              <a:latin typeface="Arimo"/>
              <a:ea typeface="Arimo"/>
              <a:cs typeface="Arimo"/>
              <a:sym typeface="Arimo"/>
            </a:endParaRP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D02C3297-4523-7ABD-05D8-A472FB3E77EB}"/>
                  </a:ext>
                </a:extLst>
              </p14:cNvPr>
              <p14:cNvContentPartPr/>
              <p14:nvPr/>
            </p14:nvContentPartPr>
            <p14:xfrm>
              <a:off x="6750007" y="2411532"/>
              <a:ext cx="1250640" cy="2229480"/>
            </p14:xfrm>
          </p:contentPart>
        </mc:Choice>
        <mc:Fallback>
          <p:pic>
            <p:nvPicPr>
              <p:cNvPr id="3" name="Ink 2">
                <a:extLst>
                  <a:ext uri="{FF2B5EF4-FFF2-40B4-BE49-F238E27FC236}">
                    <a16:creationId xmlns:a16="http://schemas.microsoft.com/office/drawing/2014/main" id="{D02C3297-4523-7ABD-05D8-A472FB3E77EB}"/>
                  </a:ext>
                </a:extLst>
              </p:cNvPr>
              <p:cNvPicPr/>
              <p:nvPr/>
            </p:nvPicPr>
            <p:blipFill>
              <a:blip r:embed="rId5"/>
              <a:stretch>
                <a:fillRect/>
              </a:stretch>
            </p:blipFill>
            <p:spPr>
              <a:xfrm>
                <a:off x="6709327" y="2370492"/>
                <a:ext cx="1332360" cy="2311560"/>
              </a:xfrm>
              <a:prstGeom prst="rect">
                <a:avLst/>
              </a:prstGeom>
            </p:spPr>
          </p:pic>
        </mc:Fallback>
      </mc:AlternateContent>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3"/>
          <p:cNvSpPr txBox="1"/>
          <p:nvPr/>
        </p:nvSpPr>
        <p:spPr>
          <a:xfrm>
            <a:off x="6719761" y="170210"/>
            <a:ext cx="5236711" cy="52322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fr-CH" sz="1400" i="0">
                <a:solidFill>
                  <a:srgbClr val="7F7F7F"/>
                </a:solidFill>
                <a:latin typeface="Arimo"/>
                <a:ea typeface="Arimo"/>
                <a:cs typeface="Arimo"/>
                <a:sym typeface="Arimo"/>
              </a:rPr>
              <a:t>Série 03</a:t>
            </a:r>
            <a:endParaRPr/>
          </a:p>
          <a:p>
            <a:pPr marL="0" marR="0" lvl="0" indent="0" algn="ctr" rtl="0">
              <a:spcBef>
                <a:spcPts val="0"/>
              </a:spcBef>
              <a:spcAft>
                <a:spcPts val="0"/>
              </a:spcAft>
              <a:buNone/>
            </a:pPr>
            <a:endParaRPr sz="1400">
              <a:solidFill>
                <a:srgbClr val="7F7F7F"/>
              </a:solidFill>
              <a:latin typeface="Arimo"/>
              <a:ea typeface="Arimo"/>
              <a:cs typeface="Arimo"/>
              <a:sym typeface="Arimo"/>
            </a:endParaRPr>
          </a:p>
        </p:txBody>
      </p:sp>
      <p:sp>
        <p:nvSpPr>
          <p:cNvPr id="102" name="Google Shape;102;p3"/>
          <p:cNvSpPr txBox="1"/>
          <p:nvPr/>
        </p:nvSpPr>
        <p:spPr>
          <a:xfrm>
            <a:off x="0" y="6459584"/>
            <a:ext cx="1219200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CH" sz="1400" i="0">
                <a:solidFill>
                  <a:srgbClr val="7F7F7F"/>
                </a:solidFill>
                <a:latin typeface="Arimo"/>
                <a:ea typeface="Arimo"/>
                <a:cs typeface="Arimo"/>
                <a:sym typeface="Arimo"/>
              </a:rPr>
              <a:t>Renewable Energies Cluster</a:t>
            </a:r>
            <a:endParaRPr/>
          </a:p>
          <a:p>
            <a:pPr marL="0" marR="0" lvl="0" indent="0" algn="ctr" rtl="0">
              <a:spcBef>
                <a:spcPts val="0"/>
              </a:spcBef>
              <a:spcAft>
                <a:spcPts val="0"/>
              </a:spcAft>
              <a:buNone/>
            </a:pPr>
            <a:endParaRPr sz="1400">
              <a:solidFill>
                <a:srgbClr val="7F7F7F"/>
              </a:solidFill>
              <a:latin typeface="Arimo"/>
              <a:ea typeface="Arimo"/>
              <a:cs typeface="Arimo"/>
              <a:sym typeface="Arimo"/>
            </a:endParaRPr>
          </a:p>
        </p:txBody>
      </p:sp>
      <p:sp>
        <p:nvSpPr>
          <p:cNvPr id="103" name="Google Shape;103;p3"/>
          <p:cNvSpPr txBox="1"/>
          <p:nvPr/>
        </p:nvSpPr>
        <p:spPr>
          <a:xfrm>
            <a:off x="185650" y="186836"/>
            <a:ext cx="523671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H" sz="1400" i="0">
                <a:solidFill>
                  <a:srgbClr val="7F7F7F"/>
                </a:solidFill>
                <a:latin typeface="Arimo"/>
                <a:ea typeface="Arimo"/>
                <a:cs typeface="Arimo"/>
                <a:sym typeface="Arimo"/>
              </a:rPr>
              <a:t>Physique du bâtiment </a:t>
            </a:r>
            <a:r>
              <a:rPr lang="fr-CH" sz="1400" i="0">
                <a:solidFill>
                  <a:srgbClr val="C00000"/>
                </a:solidFill>
                <a:latin typeface="Arimo"/>
                <a:ea typeface="Arimo"/>
                <a:cs typeface="Arimo"/>
                <a:sym typeface="Arimo"/>
              </a:rPr>
              <a:t>I</a:t>
            </a:r>
            <a:endParaRPr/>
          </a:p>
          <a:p>
            <a:pPr marL="0" marR="0" lvl="0" indent="0" algn="l" rtl="0">
              <a:spcBef>
                <a:spcPts val="0"/>
              </a:spcBef>
              <a:spcAft>
                <a:spcPts val="0"/>
              </a:spcAft>
              <a:buNone/>
            </a:pPr>
            <a:endParaRPr sz="1400">
              <a:solidFill>
                <a:srgbClr val="7F7F7F"/>
              </a:solidFill>
              <a:latin typeface="Arimo"/>
              <a:ea typeface="Arimo"/>
              <a:cs typeface="Arimo"/>
              <a:sym typeface="Arimo"/>
            </a:endParaRPr>
          </a:p>
        </p:txBody>
      </p:sp>
      <p:sp>
        <p:nvSpPr>
          <p:cNvPr id="104" name="Google Shape;104;p3"/>
          <p:cNvSpPr txBox="1"/>
          <p:nvPr/>
        </p:nvSpPr>
        <p:spPr>
          <a:xfrm>
            <a:off x="272688" y="710056"/>
            <a:ext cx="5811000" cy="5079600"/>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1800"/>
              <a:buFont typeface="Arial"/>
              <a:buAutoNum type="alphaUcPeriod"/>
            </a:pPr>
            <a:r>
              <a:rPr lang="fr-CH" sz="1800">
                <a:solidFill>
                  <a:schemeClr val="dk1"/>
                </a:solidFill>
                <a:latin typeface="Arial"/>
                <a:ea typeface="Arial"/>
                <a:cs typeface="Arial"/>
                <a:sym typeface="Arial"/>
              </a:rPr>
              <a:t>Questions</a:t>
            </a:r>
            <a:endParaRPr/>
          </a:p>
          <a:p>
            <a:pPr marL="342900" marR="0" lvl="0" indent="-228600" algn="l" rtl="0">
              <a:spcBef>
                <a:spcPts val="0"/>
              </a:spcBef>
              <a:spcAft>
                <a:spcPts val="0"/>
              </a:spcAft>
              <a:buClr>
                <a:schemeClr val="dk1"/>
              </a:buClr>
              <a:buSzPts val="1800"/>
              <a:buFont typeface="Calibri"/>
              <a:buNone/>
            </a:pPr>
            <a:endParaRPr sz="1800">
              <a:solidFill>
                <a:schemeClr val="dk1"/>
              </a:solidFill>
              <a:latin typeface="Arial"/>
              <a:ea typeface="Arial"/>
              <a:cs typeface="Arial"/>
              <a:sym typeface="Arial"/>
            </a:endParaRPr>
          </a:p>
          <a:p>
            <a:pPr marL="342900" marR="0" lvl="0" indent="-342900" algn="l" rtl="0">
              <a:spcBef>
                <a:spcPts val="0"/>
              </a:spcBef>
              <a:spcAft>
                <a:spcPts val="0"/>
              </a:spcAft>
              <a:buClr>
                <a:srgbClr val="000000"/>
              </a:buClr>
              <a:buSzPts val="1600"/>
              <a:buFont typeface="Calibri"/>
              <a:buAutoNum type="arabicPeriod"/>
            </a:pPr>
            <a:r>
              <a:rPr lang="fr-CH" sz="1600" b="0" i="0" u="none" strike="noStrike">
                <a:solidFill>
                  <a:srgbClr val="000000"/>
                </a:solidFill>
                <a:latin typeface="Arial"/>
                <a:ea typeface="Arial"/>
                <a:cs typeface="Arial"/>
                <a:sym typeface="Arial"/>
              </a:rPr>
              <a:t>À l'équinoxe, la trace au sol de l'ombre d’une perche verticale est une droite orientée d'ouest (matin) en est (soir) car, le jour de l’équinoxe, l’axe de rotation de la Terre est perpendiculaire aux rayons du soleil. </a:t>
            </a:r>
            <a:br>
              <a:rPr lang="fr-CH" sz="1600" b="0" i="0" u="none" strike="noStrike">
                <a:solidFill>
                  <a:schemeClr val="dk1"/>
                </a:solidFill>
                <a:latin typeface="Arial"/>
                <a:ea typeface="Arial"/>
                <a:cs typeface="Arial"/>
                <a:sym typeface="Arial"/>
              </a:rPr>
            </a:br>
            <a:br>
              <a:rPr lang="fr-CH" sz="1600" b="0" i="0" u="none" strike="noStrike">
                <a:solidFill>
                  <a:srgbClr val="000000"/>
                </a:solidFill>
                <a:latin typeface="Arial"/>
                <a:ea typeface="Arial"/>
                <a:cs typeface="Arial"/>
                <a:sym typeface="Arial"/>
              </a:rPr>
            </a:br>
            <a:r>
              <a:rPr lang="fr-CH" sz="1600" b="0" i="0" u="none" strike="noStrike">
                <a:solidFill>
                  <a:srgbClr val="000000"/>
                </a:solidFill>
                <a:latin typeface="Arial"/>
                <a:ea typeface="Arial"/>
                <a:cs typeface="Arial"/>
                <a:sym typeface="Arial"/>
              </a:rPr>
              <a:t>L’animation disponible sur le site ci-dessous aide a visualiser la </a:t>
            </a:r>
            <a:r>
              <a:rPr lang="fr-CH" sz="1600" b="0" i="0" u="none" strike="noStrike">
                <a:solidFill>
                  <a:schemeClr val="accent1"/>
                </a:solidFill>
                <a:latin typeface="Arial"/>
                <a:ea typeface="Arial"/>
                <a:cs typeface="Arial"/>
                <a:sym typeface="Arial"/>
              </a:rPr>
              <a:t>trajectoire du soleil et de l’ombre a différentes dates et heures de l’année.</a:t>
            </a:r>
            <a:br>
              <a:rPr lang="fr-CH" sz="1600" b="0" i="0" u="none" strike="noStrike">
                <a:solidFill>
                  <a:srgbClr val="000000"/>
                </a:solidFill>
                <a:latin typeface="Arial"/>
                <a:ea typeface="Arial"/>
                <a:cs typeface="Arial"/>
                <a:sym typeface="Arial"/>
              </a:rPr>
            </a:br>
            <a:br>
              <a:rPr lang="fr-CH" sz="1600" b="0" i="0" u="none" strike="noStrike">
                <a:solidFill>
                  <a:srgbClr val="000000"/>
                </a:solidFill>
                <a:latin typeface="Arial"/>
                <a:ea typeface="Arial"/>
                <a:cs typeface="Arial"/>
                <a:sym typeface="Arial"/>
              </a:rPr>
            </a:br>
            <a:r>
              <a:rPr lang="fr-CH" sz="1600" b="0" i="0" u="sng" strike="noStrike">
                <a:solidFill>
                  <a:srgbClr val="0000FF"/>
                </a:solidFill>
                <a:latin typeface="Arial"/>
                <a:ea typeface="Arial"/>
                <a:cs typeface="Arial"/>
                <a:sym typeface="Arial"/>
                <a:hlinkClick r:id="rId3">
                  <a:extLst>
                    <a:ext uri="{A12FA001-AC4F-418D-AE19-62706E023703}">
                      <ahyp:hlinkClr xmlns:ahyp="http://schemas.microsoft.com/office/drawing/2018/hyperlinkcolor" val="tx"/>
                    </a:ext>
                  </a:extLst>
                </a:hlinkClick>
              </a:rPr>
              <a:t>http://astro.unl.edu/naap/motion3/animations/sunmotions.html</a:t>
            </a:r>
            <a:r>
              <a:rPr lang="fr-CH" sz="1600" b="0" i="0" u="none" strike="noStrike">
                <a:solidFill>
                  <a:srgbClr val="0000FF"/>
                </a:solidFill>
                <a:latin typeface="Arial"/>
                <a:ea typeface="Arial"/>
                <a:cs typeface="Arial"/>
                <a:sym typeface="Arial"/>
              </a:rPr>
              <a:t> </a:t>
            </a:r>
            <a:br>
              <a:rPr lang="fr-CH" sz="1600" b="0" i="0" u="none" strike="noStrike">
                <a:solidFill>
                  <a:schemeClr val="dk1"/>
                </a:solidFill>
                <a:latin typeface="Arial"/>
                <a:ea typeface="Arial"/>
                <a:cs typeface="Arial"/>
                <a:sym typeface="Arial"/>
              </a:rPr>
            </a:br>
            <a:br>
              <a:rPr lang="fr-CH" sz="1600" b="0" i="0" u="none" strike="noStrike">
                <a:solidFill>
                  <a:schemeClr val="dk1"/>
                </a:solidFill>
                <a:latin typeface="Arial"/>
                <a:ea typeface="Arial"/>
                <a:cs typeface="Arial"/>
                <a:sym typeface="Arial"/>
              </a:rPr>
            </a:br>
            <a:r>
              <a:rPr lang="fr-CH" sz="1600" b="0" i="0" u="none" strike="noStrike">
                <a:solidFill>
                  <a:srgbClr val="000000"/>
                </a:solidFill>
                <a:latin typeface="Arial"/>
                <a:ea typeface="Arial"/>
                <a:cs typeface="Arial"/>
                <a:sym typeface="Arial"/>
              </a:rPr>
              <a:t>L’animation disponible sur le site ci-dessous aide a visualiser la </a:t>
            </a:r>
            <a:r>
              <a:rPr lang="fr-CH" sz="1600" b="0" i="0" u="none" strike="noStrike">
                <a:solidFill>
                  <a:schemeClr val="accent1"/>
                </a:solidFill>
                <a:latin typeface="Arial"/>
                <a:ea typeface="Arial"/>
                <a:cs typeface="Arial"/>
                <a:sym typeface="Arial"/>
              </a:rPr>
              <a:t>trajectoire de la terre autour du soleil et l’angle d’incidence des rayons du soleil.</a:t>
            </a:r>
            <a:br>
              <a:rPr lang="fr-CH" sz="1600" b="0" i="0" u="none" strike="noStrike">
                <a:solidFill>
                  <a:schemeClr val="accent1"/>
                </a:solidFill>
                <a:latin typeface="Arial"/>
                <a:ea typeface="Arial"/>
                <a:cs typeface="Arial"/>
                <a:sym typeface="Arial"/>
              </a:rPr>
            </a:br>
            <a:br>
              <a:rPr lang="fr-CH" sz="1600" b="0" i="0" u="none" strike="noStrike">
                <a:solidFill>
                  <a:srgbClr val="000000"/>
                </a:solidFill>
                <a:latin typeface="Arial"/>
                <a:ea typeface="Arial"/>
                <a:cs typeface="Arial"/>
                <a:sym typeface="Arial"/>
              </a:rPr>
            </a:br>
            <a:r>
              <a:rPr lang="fr-CH" sz="1600" b="0" i="0" u="sng" strike="noStrike">
                <a:solidFill>
                  <a:srgbClr val="0000FF"/>
                </a:solidFill>
                <a:latin typeface="Arial"/>
                <a:ea typeface="Arial"/>
                <a:cs typeface="Arial"/>
                <a:sym typeface="Arial"/>
                <a:hlinkClick r:id="rId4">
                  <a:extLst>
                    <a:ext uri="{A12FA001-AC4F-418D-AE19-62706E023703}">
                      <ahyp:hlinkClr xmlns:ahyp="http://schemas.microsoft.com/office/drawing/2018/hyperlinkcolor" val="tx"/>
                    </a:ext>
                  </a:extLst>
                </a:hlinkClick>
              </a:rPr>
              <a:t>http://astro.unl.edu/naap/motion1/animations/seasons_ecliptic.html</a:t>
            </a:r>
            <a:r>
              <a:rPr lang="fr-CH" sz="1600" b="0" i="0" u="none" strike="noStrike">
                <a:solidFill>
                  <a:srgbClr val="0000FF"/>
                </a:solidFill>
                <a:latin typeface="Arial"/>
                <a:ea typeface="Arial"/>
                <a:cs typeface="Arial"/>
                <a:sym typeface="Arial"/>
              </a:rPr>
              <a:t> </a:t>
            </a:r>
            <a:endParaRPr sz="1600">
              <a:solidFill>
                <a:schemeClr val="dk1"/>
              </a:solidFill>
              <a:latin typeface="Arial"/>
              <a:ea typeface="Arial"/>
              <a:cs typeface="Arial"/>
              <a:sym typeface="Arial"/>
            </a:endParaRPr>
          </a:p>
        </p:txBody>
      </p:sp>
      <p:pic>
        <p:nvPicPr>
          <p:cNvPr id="105" name="Google Shape;105;p3"/>
          <p:cNvPicPr preferRelativeResize="0"/>
          <p:nvPr/>
        </p:nvPicPr>
        <p:blipFill rotWithShape="1">
          <a:blip r:embed="rId5">
            <a:alphaModFix/>
          </a:blip>
          <a:srcRect/>
          <a:stretch/>
        </p:blipFill>
        <p:spPr>
          <a:xfrm>
            <a:off x="7398422" y="888153"/>
            <a:ext cx="4239875" cy="4723375"/>
          </a:xfrm>
          <a:prstGeom prst="rect">
            <a:avLst/>
          </a:prstGeom>
          <a:noFill/>
          <a:ln>
            <a:noFill/>
          </a:ln>
        </p:spPr>
      </p:pic>
      <p:sp>
        <p:nvSpPr>
          <p:cNvPr id="2" name="Google Shape;85;p1">
            <a:extLst>
              <a:ext uri="{FF2B5EF4-FFF2-40B4-BE49-F238E27FC236}">
                <a16:creationId xmlns:a16="http://schemas.microsoft.com/office/drawing/2014/main" id="{1E5D3795-1287-4C9B-C9A7-A8C15CEC6953}"/>
              </a:ext>
            </a:extLst>
          </p:cNvPr>
          <p:cNvSpPr txBox="1"/>
          <p:nvPr/>
        </p:nvSpPr>
        <p:spPr>
          <a:xfrm>
            <a:off x="10333703" y="6459584"/>
            <a:ext cx="1858297" cy="4924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CH" sz="1200" b="0" i="0" u="none" strike="noStrike" cap="none" dirty="0">
                <a:solidFill>
                  <a:srgbClr val="7F7F7F"/>
                </a:solidFill>
                <a:latin typeface="Arimo"/>
                <a:ea typeface="Arimo"/>
                <a:cs typeface="Arimo"/>
                <a:sym typeface="Arimo"/>
              </a:rPr>
              <a:t>Jérôme Margueron</a:t>
            </a:r>
            <a:endParaRPr sz="1200" dirty="0"/>
          </a:p>
          <a:p>
            <a:pPr marL="0" marR="0" lvl="0" indent="0" algn="ctr" rtl="0">
              <a:spcBef>
                <a:spcPts val="0"/>
              </a:spcBef>
              <a:spcAft>
                <a:spcPts val="0"/>
              </a:spcAft>
              <a:buNone/>
            </a:pPr>
            <a:endParaRPr sz="1400" b="0" i="0" u="none" strike="noStrike" cap="none" dirty="0">
              <a:solidFill>
                <a:srgbClr val="7F7F7F"/>
              </a:solidFill>
              <a:latin typeface="Arimo"/>
              <a:ea typeface="Arimo"/>
              <a:cs typeface="Arimo"/>
              <a:sym typeface="Arim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4"/>
          <p:cNvSpPr txBox="1"/>
          <p:nvPr/>
        </p:nvSpPr>
        <p:spPr>
          <a:xfrm>
            <a:off x="6719761" y="170210"/>
            <a:ext cx="5236711" cy="52322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fr-CH" sz="1400" i="0">
                <a:solidFill>
                  <a:srgbClr val="7F7F7F"/>
                </a:solidFill>
                <a:latin typeface="Arimo"/>
                <a:ea typeface="Arimo"/>
                <a:cs typeface="Arimo"/>
                <a:sym typeface="Arimo"/>
              </a:rPr>
              <a:t>Série 03</a:t>
            </a:r>
            <a:endParaRPr/>
          </a:p>
          <a:p>
            <a:pPr marL="0" marR="0" lvl="0" indent="0" algn="ctr" rtl="0">
              <a:spcBef>
                <a:spcPts val="0"/>
              </a:spcBef>
              <a:spcAft>
                <a:spcPts val="0"/>
              </a:spcAft>
              <a:buNone/>
            </a:pPr>
            <a:endParaRPr sz="1400">
              <a:solidFill>
                <a:srgbClr val="7F7F7F"/>
              </a:solidFill>
              <a:latin typeface="Arimo"/>
              <a:ea typeface="Arimo"/>
              <a:cs typeface="Arimo"/>
              <a:sym typeface="Arimo"/>
            </a:endParaRPr>
          </a:p>
        </p:txBody>
      </p:sp>
      <p:sp>
        <p:nvSpPr>
          <p:cNvPr id="111" name="Google Shape;111;p4"/>
          <p:cNvSpPr txBox="1"/>
          <p:nvPr/>
        </p:nvSpPr>
        <p:spPr>
          <a:xfrm>
            <a:off x="0" y="6459584"/>
            <a:ext cx="1219200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CH" sz="1400" i="0">
                <a:solidFill>
                  <a:srgbClr val="7F7F7F"/>
                </a:solidFill>
                <a:latin typeface="Arimo"/>
                <a:ea typeface="Arimo"/>
                <a:cs typeface="Arimo"/>
                <a:sym typeface="Arimo"/>
              </a:rPr>
              <a:t>Renewable Energies Cluster</a:t>
            </a:r>
            <a:endParaRPr/>
          </a:p>
          <a:p>
            <a:pPr marL="0" marR="0" lvl="0" indent="0" algn="ctr" rtl="0">
              <a:spcBef>
                <a:spcPts val="0"/>
              </a:spcBef>
              <a:spcAft>
                <a:spcPts val="0"/>
              </a:spcAft>
              <a:buNone/>
            </a:pPr>
            <a:endParaRPr sz="1400">
              <a:solidFill>
                <a:srgbClr val="7F7F7F"/>
              </a:solidFill>
              <a:latin typeface="Arimo"/>
              <a:ea typeface="Arimo"/>
              <a:cs typeface="Arimo"/>
              <a:sym typeface="Arimo"/>
            </a:endParaRPr>
          </a:p>
        </p:txBody>
      </p:sp>
      <p:sp>
        <p:nvSpPr>
          <p:cNvPr id="112" name="Google Shape;112;p4"/>
          <p:cNvSpPr txBox="1"/>
          <p:nvPr/>
        </p:nvSpPr>
        <p:spPr>
          <a:xfrm>
            <a:off x="185650" y="186836"/>
            <a:ext cx="523671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H" sz="1400" i="0">
                <a:solidFill>
                  <a:srgbClr val="7F7F7F"/>
                </a:solidFill>
                <a:latin typeface="Arimo"/>
                <a:ea typeface="Arimo"/>
                <a:cs typeface="Arimo"/>
                <a:sym typeface="Arimo"/>
              </a:rPr>
              <a:t>Physique du bâtiment </a:t>
            </a:r>
            <a:r>
              <a:rPr lang="fr-CH" sz="1400" i="0">
                <a:solidFill>
                  <a:srgbClr val="C00000"/>
                </a:solidFill>
                <a:latin typeface="Arimo"/>
                <a:ea typeface="Arimo"/>
                <a:cs typeface="Arimo"/>
                <a:sym typeface="Arimo"/>
              </a:rPr>
              <a:t>I</a:t>
            </a:r>
            <a:endParaRPr/>
          </a:p>
          <a:p>
            <a:pPr marL="0" marR="0" lvl="0" indent="0" algn="l" rtl="0">
              <a:spcBef>
                <a:spcPts val="0"/>
              </a:spcBef>
              <a:spcAft>
                <a:spcPts val="0"/>
              </a:spcAft>
              <a:buNone/>
            </a:pPr>
            <a:endParaRPr sz="1400">
              <a:solidFill>
                <a:srgbClr val="7F7F7F"/>
              </a:solidFill>
              <a:latin typeface="Arimo"/>
              <a:ea typeface="Arimo"/>
              <a:cs typeface="Arimo"/>
              <a:sym typeface="Arimo"/>
            </a:endParaRPr>
          </a:p>
        </p:txBody>
      </p:sp>
      <p:sp>
        <p:nvSpPr>
          <p:cNvPr id="113" name="Google Shape;113;p4"/>
          <p:cNvSpPr txBox="1"/>
          <p:nvPr/>
        </p:nvSpPr>
        <p:spPr>
          <a:xfrm>
            <a:off x="272688" y="710056"/>
            <a:ext cx="5811085" cy="2123658"/>
          </a:xfrm>
          <a:prstGeom prst="rect">
            <a:avLst/>
          </a:prstGeom>
          <a:noFill/>
          <a:ln>
            <a:noFill/>
          </a:ln>
        </p:spPr>
        <p:txBody>
          <a:bodyPr spcFirstLastPara="1" wrap="square" lIns="91425" tIns="45700" rIns="91425" bIns="45700" anchor="t" anchorCtr="0">
            <a:spAutoFit/>
          </a:bodyPr>
          <a:lstStyle/>
          <a:p>
            <a:pPr marL="342900" marR="0" lvl="0" indent="-22860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a:p>
            <a:pPr marL="342900" marR="0" lvl="0" indent="-22860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a:p>
            <a:pPr marL="342900" marR="0" lvl="0" indent="-342900" algn="l" rtl="0">
              <a:spcBef>
                <a:spcPts val="0"/>
              </a:spcBef>
              <a:spcAft>
                <a:spcPts val="0"/>
              </a:spcAft>
              <a:buClr>
                <a:srgbClr val="000000"/>
              </a:buClr>
              <a:buSzPts val="1600"/>
              <a:buFont typeface="Calibri"/>
              <a:buAutoNum type="arabicPeriod" startAt="2"/>
            </a:pPr>
            <a:r>
              <a:rPr lang="fr-CH" sz="1600" b="0" i="0" u="none" strike="noStrike" dirty="0">
                <a:solidFill>
                  <a:srgbClr val="000000"/>
                </a:solidFill>
                <a:latin typeface="Arial"/>
                <a:ea typeface="Arial"/>
                <a:cs typeface="Arial"/>
                <a:sym typeface="Arial"/>
              </a:rPr>
              <a:t>À l'équateur, on peut voir sur la projection stéréographique que le Soleil passe par le sud du 23 septembre au 21 mars et par le nord le restant de l’année. Il éclaire donc la face nord du bâtiment du 21 mars au 23 septembre. </a:t>
            </a:r>
            <a:br>
              <a:rPr lang="fr-CH" sz="1600" b="0" i="0" u="none" strike="noStrike" dirty="0">
                <a:solidFill>
                  <a:srgbClr val="000000"/>
                </a:solidFill>
                <a:latin typeface="Arial"/>
                <a:ea typeface="Arial"/>
                <a:cs typeface="Arial"/>
                <a:sym typeface="Arial"/>
              </a:rPr>
            </a:br>
            <a:br>
              <a:rPr lang="fr-CH" sz="1600" b="0" i="0" u="none" strike="noStrike" dirty="0">
                <a:solidFill>
                  <a:srgbClr val="000000"/>
                </a:solidFill>
                <a:latin typeface="Arial"/>
                <a:ea typeface="Arial"/>
                <a:cs typeface="Arial"/>
                <a:sym typeface="Arial"/>
              </a:rPr>
            </a:br>
            <a:endParaRPr sz="1600" b="0" i="0" u="none" strike="noStrike" dirty="0">
              <a:solidFill>
                <a:srgbClr val="000000"/>
              </a:solidFill>
              <a:latin typeface="Arial"/>
              <a:ea typeface="Arial"/>
              <a:cs typeface="Arial"/>
              <a:sym typeface="Arial"/>
            </a:endParaRPr>
          </a:p>
        </p:txBody>
      </p:sp>
      <p:sp>
        <p:nvSpPr>
          <p:cNvPr id="114" name="Google Shape;114;p4"/>
          <p:cNvSpPr/>
          <p:nvPr/>
        </p:nvSpPr>
        <p:spPr>
          <a:xfrm>
            <a:off x="6096000" y="972927"/>
            <a:ext cx="1407459" cy="40763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5" name="Google Shape;115;p4"/>
          <p:cNvSpPr/>
          <p:nvPr/>
        </p:nvSpPr>
        <p:spPr>
          <a:xfrm>
            <a:off x="11564471" y="846151"/>
            <a:ext cx="627529" cy="79438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0" name="Google Shape;120;p4"/>
          <p:cNvSpPr/>
          <p:nvPr/>
        </p:nvSpPr>
        <p:spPr>
          <a:xfrm>
            <a:off x="6367107" y="5522556"/>
            <a:ext cx="1710093" cy="18040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 name="Google Shape;85;p1">
            <a:extLst>
              <a:ext uri="{FF2B5EF4-FFF2-40B4-BE49-F238E27FC236}">
                <a16:creationId xmlns:a16="http://schemas.microsoft.com/office/drawing/2014/main" id="{F00CD267-2ADC-F7F8-E5C6-97C3B17863DC}"/>
              </a:ext>
            </a:extLst>
          </p:cNvPr>
          <p:cNvSpPr txBox="1"/>
          <p:nvPr/>
        </p:nvSpPr>
        <p:spPr>
          <a:xfrm>
            <a:off x="10333703" y="6459584"/>
            <a:ext cx="1858297" cy="4924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CH" sz="1200" b="0" i="0" u="none" strike="noStrike" cap="none" dirty="0">
                <a:solidFill>
                  <a:srgbClr val="7F7F7F"/>
                </a:solidFill>
                <a:latin typeface="Arimo"/>
                <a:ea typeface="Arimo"/>
                <a:cs typeface="Arimo"/>
                <a:sym typeface="Arimo"/>
              </a:rPr>
              <a:t>Jérôme Margueron</a:t>
            </a:r>
            <a:endParaRPr sz="1200" dirty="0"/>
          </a:p>
          <a:p>
            <a:pPr marL="0" marR="0" lvl="0" indent="0" algn="ctr" rtl="0">
              <a:spcBef>
                <a:spcPts val="0"/>
              </a:spcBef>
              <a:spcAft>
                <a:spcPts val="0"/>
              </a:spcAft>
              <a:buNone/>
            </a:pPr>
            <a:endParaRPr sz="1400" b="0" i="0" u="none" strike="noStrike" cap="none" dirty="0">
              <a:solidFill>
                <a:srgbClr val="7F7F7F"/>
              </a:solidFill>
              <a:latin typeface="Arimo"/>
              <a:ea typeface="Arimo"/>
              <a:cs typeface="Arimo"/>
              <a:sym typeface="Arimo"/>
            </a:endParaRPr>
          </a:p>
        </p:txBody>
      </p:sp>
      <p:pic>
        <p:nvPicPr>
          <p:cNvPr id="3" name="Image 2" descr="Une image contenant cercle, diagramme, conception&#10;&#10;Description générée automatiquement">
            <a:extLst>
              <a:ext uri="{FF2B5EF4-FFF2-40B4-BE49-F238E27FC236}">
                <a16:creationId xmlns:a16="http://schemas.microsoft.com/office/drawing/2014/main" id="{9589425D-DD6D-94C7-A9C9-81D4ABC08D76}"/>
              </a:ext>
            </a:extLst>
          </p:cNvPr>
          <p:cNvPicPr>
            <a:picLocks noChangeAspect="1"/>
          </p:cNvPicPr>
          <p:nvPr/>
        </p:nvPicPr>
        <p:blipFill>
          <a:blip r:embed="rId3"/>
          <a:srcRect l="13166" t="9888" r="14222" b="8377"/>
          <a:stretch/>
        </p:blipFill>
        <p:spPr>
          <a:xfrm>
            <a:off x="7239547" y="423455"/>
            <a:ext cx="3648189" cy="2525805"/>
          </a:xfrm>
          <a:prstGeom prst="rect">
            <a:avLst/>
          </a:prstGeom>
        </p:spPr>
      </p:pic>
      <p:pic>
        <p:nvPicPr>
          <p:cNvPr id="4" name="Image 3" descr="Une image contenant cercle, conception&#10;&#10;Description générée automatiquement">
            <a:extLst>
              <a:ext uri="{FF2B5EF4-FFF2-40B4-BE49-F238E27FC236}">
                <a16:creationId xmlns:a16="http://schemas.microsoft.com/office/drawing/2014/main" id="{7F6668EA-0AC8-B068-7075-1D652600C1D3}"/>
              </a:ext>
            </a:extLst>
          </p:cNvPr>
          <p:cNvPicPr>
            <a:picLocks noChangeAspect="1"/>
          </p:cNvPicPr>
          <p:nvPr/>
        </p:nvPicPr>
        <p:blipFill>
          <a:blip r:embed="rId4"/>
          <a:srcRect l="13165" t="10960" r="14222" b="5810"/>
          <a:stretch/>
        </p:blipFill>
        <p:spPr>
          <a:xfrm>
            <a:off x="7239547" y="3349242"/>
            <a:ext cx="3648189" cy="2610246"/>
          </a:xfrm>
          <a:prstGeom prst="rect">
            <a:avLst/>
          </a:prstGeom>
        </p:spPr>
      </p:pic>
      <p:sp>
        <p:nvSpPr>
          <p:cNvPr id="5" name="Google Shape;116;p4">
            <a:extLst>
              <a:ext uri="{FF2B5EF4-FFF2-40B4-BE49-F238E27FC236}">
                <a16:creationId xmlns:a16="http://schemas.microsoft.com/office/drawing/2014/main" id="{F2D47C5C-31C8-2C5F-E333-77C05F0539A3}"/>
              </a:ext>
            </a:extLst>
          </p:cNvPr>
          <p:cNvSpPr txBox="1"/>
          <p:nvPr/>
        </p:nvSpPr>
        <p:spPr>
          <a:xfrm>
            <a:off x="6170813" y="2932733"/>
            <a:ext cx="5785659" cy="425397"/>
          </a:xfrm>
          <a:prstGeom prst="rect">
            <a:avLst/>
          </a:prstGeom>
          <a:noFill/>
          <a:ln>
            <a:noFill/>
          </a:ln>
        </p:spPr>
        <p:txBody>
          <a:bodyPr spcFirstLastPara="1" wrap="square" lIns="91425" tIns="45700" rIns="91425" bIns="45700" anchor="t" anchorCtr="0">
            <a:spAutoFit/>
          </a:bodyPr>
          <a:lstStyle/>
          <a:p>
            <a:pPr algn="ctr">
              <a:lnSpc>
                <a:spcPct val="107000"/>
              </a:lnSpc>
              <a:spcAft>
                <a:spcPts val="800"/>
              </a:spcAft>
            </a:pPr>
            <a:r>
              <a:rPr lang="fr-CH" kern="100" dirty="0">
                <a:effectLst/>
                <a:latin typeface="+mj-lt"/>
                <a:ea typeface="Aptos" panose="020B0004020202020204" pitchFamily="34" charset="0"/>
                <a:cs typeface="Times New Roman" panose="02020603050405020304" pitchFamily="18" charset="0"/>
              </a:rPr>
              <a:t>Représentation de la course du solei</a:t>
            </a:r>
            <a:r>
              <a:rPr lang="fr-CH" kern="100" dirty="0">
                <a:latin typeface="+mj-lt"/>
                <a:ea typeface="Aptos" panose="020B0004020202020204" pitchFamily="34" charset="0"/>
                <a:cs typeface="Times New Roman" panose="02020603050405020304" pitchFamily="18" charset="0"/>
              </a:rPr>
              <a:t>l : </a:t>
            </a:r>
            <a:r>
              <a:rPr lang="fr-CH" kern="100" dirty="0">
                <a:effectLst/>
                <a:latin typeface="+mj-lt"/>
                <a:ea typeface="Aptos" panose="020B0004020202020204" pitchFamily="34" charset="0"/>
                <a:cs typeface="Times New Roman" panose="02020603050405020304" pitchFamily="18" charset="0"/>
              </a:rPr>
              <a:t>21.03 et 23.09 à midi</a:t>
            </a:r>
          </a:p>
        </p:txBody>
      </p:sp>
      <p:sp>
        <p:nvSpPr>
          <p:cNvPr id="116" name="Google Shape;116;p4"/>
          <p:cNvSpPr txBox="1"/>
          <p:nvPr/>
        </p:nvSpPr>
        <p:spPr>
          <a:xfrm>
            <a:off x="6170813" y="5849091"/>
            <a:ext cx="5785659" cy="425397"/>
          </a:xfrm>
          <a:prstGeom prst="rect">
            <a:avLst/>
          </a:prstGeom>
          <a:noFill/>
          <a:ln>
            <a:noFill/>
          </a:ln>
        </p:spPr>
        <p:txBody>
          <a:bodyPr spcFirstLastPara="1" wrap="square" lIns="91425" tIns="45700" rIns="91425" bIns="45700" anchor="t" anchorCtr="0">
            <a:spAutoFit/>
          </a:bodyPr>
          <a:lstStyle/>
          <a:p>
            <a:pPr algn="ctr">
              <a:lnSpc>
                <a:spcPct val="107000"/>
              </a:lnSpc>
              <a:spcAft>
                <a:spcPts val="800"/>
              </a:spcAft>
            </a:pPr>
            <a:r>
              <a:rPr lang="fr-CH" kern="100" dirty="0">
                <a:effectLst/>
                <a:latin typeface="+mj-lt"/>
                <a:ea typeface="Aptos" panose="020B0004020202020204" pitchFamily="34" charset="0"/>
                <a:cs typeface="Times New Roman" panose="02020603050405020304" pitchFamily="18" charset="0"/>
              </a:rPr>
              <a:t>Représentation de la course du solei</a:t>
            </a:r>
            <a:r>
              <a:rPr lang="fr-CH" kern="100" dirty="0">
                <a:latin typeface="+mj-lt"/>
                <a:ea typeface="Aptos" panose="020B0004020202020204" pitchFamily="34" charset="0"/>
                <a:cs typeface="Times New Roman" panose="02020603050405020304" pitchFamily="18" charset="0"/>
              </a:rPr>
              <a:t>l : </a:t>
            </a:r>
            <a:r>
              <a:rPr lang="fr-CH" kern="100" dirty="0">
                <a:effectLst/>
                <a:latin typeface="+mj-lt"/>
                <a:ea typeface="Aptos" panose="020B0004020202020204" pitchFamily="34" charset="0"/>
                <a:cs typeface="Times New Roman" panose="02020603050405020304" pitchFamily="18" charset="0"/>
              </a:rPr>
              <a:t>21.06 à midi</a:t>
            </a:r>
          </a:p>
        </p:txBody>
      </p:sp>
      <p:pic>
        <p:nvPicPr>
          <p:cNvPr id="6" name="Image 5" descr="Une image contenant cercle, conception&#10;&#10;Description générée automatiquement">
            <a:extLst>
              <a:ext uri="{FF2B5EF4-FFF2-40B4-BE49-F238E27FC236}">
                <a16:creationId xmlns:a16="http://schemas.microsoft.com/office/drawing/2014/main" id="{4931DEBC-37DE-78DD-2BE0-2B8CCB665329}"/>
              </a:ext>
            </a:extLst>
          </p:cNvPr>
          <p:cNvPicPr>
            <a:picLocks noChangeAspect="1"/>
          </p:cNvPicPr>
          <p:nvPr/>
        </p:nvPicPr>
        <p:blipFill>
          <a:blip r:embed="rId5"/>
          <a:srcRect l="13460" t="21528" r="12356" b="9619"/>
          <a:stretch/>
        </p:blipFill>
        <p:spPr>
          <a:xfrm>
            <a:off x="1279323" y="3704734"/>
            <a:ext cx="3797813" cy="2254754"/>
          </a:xfrm>
          <a:prstGeom prst="rect">
            <a:avLst/>
          </a:prstGeom>
        </p:spPr>
      </p:pic>
      <p:sp>
        <p:nvSpPr>
          <p:cNvPr id="7" name="Google Shape;116;p4">
            <a:extLst>
              <a:ext uri="{FF2B5EF4-FFF2-40B4-BE49-F238E27FC236}">
                <a16:creationId xmlns:a16="http://schemas.microsoft.com/office/drawing/2014/main" id="{AA7AA442-C5C6-38C1-D9E8-03588053A01F}"/>
              </a:ext>
            </a:extLst>
          </p:cNvPr>
          <p:cNvSpPr txBox="1"/>
          <p:nvPr/>
        </p:nvSpPr>
        <p:spPr>
          <a:xfrm>
            <a:off x="321113" y="5849090"/>
            <a:ext cx="5785659" cy="425397"/>
          </a:xfrm>
          <a:prstGeom prst="rect">
            <a:avLst/>
          </a:prstGeom>
          <a:noFill/>
          <a:ln>
            <a:noFill/>
          </a:ln>
        </p:spPr>
        <p:txBody>
          <a:bodyPr spcFirstLastPara="1" wrap="square" lIns="91425" tIns="45700" rIns="91425" bIns="45700" anchor="t" anchorCtr="0">
            <a:spAutoFit/>
          </a:bodyPr>
          <a:lstStyle/>
          <a:p>
            <a:pPr algn="ctr">
              <a:lnSpc>
                <a:spcPct val="107000"/>
              </a:lnSpc>
              <a:spcAft>
                <a:spcPts val="800"/>
              </a:spcAft>
            </a:pPr>
            <a:r>
              <a:rPr lang="fr-CH" kern="100" dirty="0">
                <a:effectLst/>
                <a:latin typeface="+mj-lt"/>
                <a:ea typeface="Aptos" panose="020B0004020202020204" pitchFamily="34" charset="0"/>
                <a:cs typeface="Times New Roman" panose="02020603050405020304" pitchFamily="18" charset="0"/>
              </a:rPr>
              <a:t>Représentation de la course du solei</a:t>
            </a:r>
            <a:r>
              <a:rPr lang="fr-CH" kern="100" dirty="0">
                <a:latin typeface="+mj-lt"/>
                <a:ea typeface="Aptos" panose="020B0004020202020204" pitchFamily="34" charset="0"/>
                <a:cs typeface="Times New Roman" panose="02020603050405020304" pitchFamily="18" charset="0"/>
              </a:rPr>
              <a:t>l : </a:t>
            </a:r>
            <a:r>
              <a:rPr lang="fr-CH" kern="100" dirty="0">
                <a:effectLst/>
                <a:latin typeface="+mj-lt"/>
                <a:ea typeface="Aptos" panose="020B0004020202020204" pitchFamily="34" charset="0"/>
                <a:cs typeface="Times New Roman" panose="02020603050405020304" pitchFamily="18" charset="0"/>
              </a:rPr>
              <a:t>21.12 à midi</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5"/>
          <p:cNvSpPr txBox="1"/>
          <p:nvPr/>
        </p:nvSpPr>
        <p:spPr>
          <a:xfrm>
            <a:off x="6719761" y="170210"/>
            <a:ext cx="5236711" cy="52322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fr-CH" sz="1400" i="0">
                <a:solidFill>
                  <a:srgbClr val="7F7F7F"/>
                </a:solidFill>
                <a:latin typeface="Arimo"/>
                <a:ea typeface="Arimo"/>
                <a:cs typeface="Arimo"/>
                <a:sym typeface="Arimo"/>
              </a:rPr>
              <a:t>Série 03</a:t>
            </a:r>
            <a:endParaRPr/>
          </a:p>
          <a:p>
            <a:pPr marL="0" marR="0" lvl="0" indent="0" algn="ctr" rtl="0">
              <a:spcBef>
                <a:spcPts val="0"/>
              </a:spcBef>
              <a:spcAft>
                <a:spcPts val="0"/>
              </a:spcAft>
              <a:buNone/>
            </a:pPr>
            <a:endParaRPr sz="1400">
              <a:solidFill>
                <a:srgbClr val="7F7F7F"/>
              </a:solidFill>
              <a:latin typeface="Arimo"/>
              <a:ea typeface="Arimo"/>
              <a:cs typeface="Arimo"/>
              <a:sym typeface="Arimo"/>
            </a:endParaRPr>
          </a:p>
        </p:txBody>
      </p:sp>
      <p:sp>
        <p:nvSpPr>
          <p:cNvPr id="126" name="Google Shape;126;p5"/>
          <p:cNvSpPr txBox="1"/>
          <p:nvPr/>
        </p:nvSpPr>
        <p:spPr>
          <a:xfrm>
            <a:off x="0" y="6459584"/>
            <a:ext cx="1219200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CH" sz="1400" i="0">
                <a:solidFill>
                  <a:srgbClr val="7F7F7F"/>
                </a:solidFill>
                <a:latin typeface="Arimo"/>
                <a:ea typeface="Arimo"/>
                <a:cs typeface="Arimo"/>
                <a:sym typeface="Arimo"/>
              </a:rPr>
              <a:t>Renewable Energies Cluster</a:t>
            </a:r>
            <a:endParaRPr/>
          </a:p>
          <a:p>
            <a:pPr marL="0" marR="0" lvl="0" indent="0" algn="ctr" rtl="0">
              <a:spcBef>
                <a:spcPts val="0"/>
              </a:spcBef>
              <a:spcAft>
                <a:spcPts val="0"/>
              </a:spcAft>
              <a:buNone/>
            </a:pPr>
            <a:endParaRPr sz="1400">
              <a:solidFill>
                <a:srgbClr val="7F7F7F"/>
              </a:solidFill>
              <a:latin typeface="Arimo"/>
              <a:ea typeface="Arimo"/>
              <a:cs typeface="Arimo"/>
              <a:sym typeface="Arimo"/>
            </a:endParaRPr>
          </a:p>
        </p:txBody>
      </p:sp>
      <p:sp>
        <p:nvSpPr>
          <p:cNvPr id="127" name="Google Shape;127;p5"/>
          <p:cNvSpPr txBox="1"/>
          <p:nvPr/>
        </p:nvSpPr>
        <p:spPr>
          <a:xfrm>
            <a:off x="185650" y="186836"/>
            <a:ext cx="523671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H" sz="1400" i="0">
                <a:solidFill>
                  <a:srgbClr val="7F7F7F"/>
                </a:solidFill>
                <a:latin typeface="Arimo"/>
                <a:ea typeface="Arimo"/>
                <a:cs typeface="Arimo"/>
                <a:sym typeface="Arimo"/>
              </a:rPr>
              <a:t>Physique du bâtiment </a:t>
            </a:r>
            <a:r>
              <a:rPr lang="fr-CH" sz="1400" i="0">
                <a:solidFill>
                  <a:srgbClr val="C00000"/>
                </a:solidFill>
                <a:latin typeface="Arimo"/>
                <a:ea typeface="Arimo"/>
                <a:cs typeface="Arimo"/>
                <a:sym typeface="Arimo"/>
              </a:rPr>
              <a:t>I</a:t>
            </a:r>
            <a:endParaRPr/>
          </a:p>
          <a:p>
            <a:pPr marL="0" marR="0" lvl="0" indent="0" algn="l" rtl="0">
              <a:spcBef>
                <a:spcPts val="0"/>
              </a:spcBef>
              <a:spcAft>
                <a:spcPts val="0"/>
              </a:spcAft>
              <a:buNone/>
            </a:pPr>
            <a:endParaRPr sz="1400">
              <a:solidFill>
                <a:srgbClr val="7F7F7F"/>
              </a:solidFill>
              <a:latin typeface="Arimo"/>
              <a:ea typeface="Arimo"/>
              <a:cs typeface="Arimo"/>
              <a:sym typeface="Arimo"/>
            </a:endParaRPr>
          </a:p>
        </p:txBody>
      </p:sp>
      <p:sp>
        <p:nvSpPr>
          <p:cNvPr id="128" name="Google Shape;128;p5"/>
          <p:cNvSpPr txBox="1"/>
          <p:nvPr/>
        </p:nvSpPr>
        <p:spPr>
          <a:xfrm>
            <a:off x="272688" y="710056"/>
            <a:ext cx="5811085" cy="2369880"/>
          </a:xfrm>
          <a:prstGeom prst="rect">
            <a:avLst/>
          </a:prstGeom>
          <a:noFill/>
          <a:ln>
            <a:noFill/>
          </a:ln>
        </p:spPr>
        <p:txBody>
          <a:bodyPr spcFirstLastPara="1" wrap="square" lIns="91425" tIns="45700" rIns="91425" bIns="45700" anchor="t" anchorCtr="0">
            <a:spAutoFit/>
          </a:bodyPr>
          <a:lstStyle/>
          <a:p>
            <a:pPr marL="342900" marR="0" lvl="0" indent="-22860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a:p>
            <a:pPr marL="342900" marR="0" lvl="0" indent="-22860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a:p>
            <a:pPr marL="342900" marR="0" lvl="0" indent="-342900" algn="l" rtl="0">
              <a:spcBef>
                <a:spcPts val="0"/>
              </a:spcBef>
              <a:spcAft>
                <a:spcPts val="0"/>
              </a:spcAft>
              <a:buClr>
                <a:srgbClr val="000000"/>
              </a:buClr>
              <a:buSzPts val="1600"/>
              <a:buFont typeface="Calibri"/>
              <a:buAutoNum type="arabicPeriod" startAt="3"/>
            </a:pPr>
            <a:r>
              <a:rPr lang="fr-CH" sz="1600" b="0" i="0" u="none" strike="noStrike" dirty="0">
                <a:solidFill>
                  <a:srgbClr val="000000"/>
                </a:solidFill>
                <a:latin typeface="Arial"/>
                <a:ea typeface="Arial"/>
                <a:cs typeface="Arial"/>
                <a:sym typeface="Arial"/>
              </a:rPr>
              <a:t>Si on définit l'hiver comme la saison durant laquelle la course diurne apparente du Soleil est basse, et l’été comme celle durant laquelle cette trajectoire est élevée, définitions géométriques (dites astronomiques) et non climatiques, alors on observe deux «hivers» qui s’étendent autour du 22 juin et du 22 décembre, et deux «étés» qui s’étendent autour du 21 mars et du 23 septembre. </a:t>
            </a:r>
            <a:endParaRPr sz="1600" b="0" i="0" u="none" strike="noStrike" dirty="0">
              <a:solidFill>
                <a:schemeClr val="dk1"/>
              </a:solidFill>
              <a:latin typeface="Arial"/>
              <a:ea typeface="Arial"/>
              <a:cs typeface="Arial"/>
              <a:sym typeface="Arial"/>
            </a:endParaRPr>
          </a:p>
        </p:txBody>
      </p:sp>
      <p:sp>
        <p:nvSpPr>
          <p:cNvPr id="129" name="Google Shape;129;p5"/>
          <p:cNvSpPr/>
          <p:nvPr/>
        </p:nvSpPr>
        <p:spPr>
          <a:xfrm>
            <a:off x="6096000" y="972927"/>
            <a:ext cx="1407459" cy="40763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0" name="Google Shape;130;p5"/>
          <p:cNvSpPr/>
          <p:nvPr/>
        </p:nvSpPr>
        <p:spPr>
          <a:xfrm>
            <a:off x="11564471" y="846151"/>
            <a:ext cx="627529" cy="79438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1" name="Google Shape;131;p5"/>
          <p:cNvSpPr txBox="1"/>
          <p:nvPr/>
        </p:nvSpPr>
        <p:spPr>
          <a:xfrm>
            <a:off x="6170811" y="5522556"/>
            <a:ext cx="5785659" cy="80021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b="0" i="0" u="none" strike="noStrike" dirty="0">
              <a:solidFill>
                <a:srgbClr val="000000"/>
              </a:solidFill>
              <a:latin typeface="Times New Roman"/>
              <a:ea typeface="Times New Roman"/>
              <a:cs typeface="Times New Roman"/>
              <a:sym typeface="Times New Roman"/>
            </a:endParaRPr>
          </a:p>
          <a:p>
            <a:pPr marL="0" marR="0" lvl="0" indent="0" algn="ctr" rtl="0">
              <a:spcBef>
                <a:spcPts val="0"/>
              </a:spcBef>
              <a:spcAft>
                <a:spcPts val="0"/>
              </a:spcAft>
              <a:buNone/>
            </a:pPr>
            <a:r>
              <a:rPr lang="fr-CH" sz="1400" b="0" i="0" u="none" strike="noStrike" dirty="0">
                <a:solidFill>
                  <a:srgbClr val="000000"/>
                </a:solidFill>
                <a:latin typeface="+mj-lt"/>
                <a:ea typeface="Calibri"/>
                <a:cs typeface="Calibri"/>
                <a:sym typeface="Calibri"/>
              </a:rPr>
              <a:t> Projection stéréographique : les tracés représentent la course du soleil</a:t>
            </a:r>
            <a:br>
              <a:rPr lang="fr-CH" sz="1400" b="0" i="0" u="none" strike="noStrike" dirty="0">
                <a:solidFill>
                  <a:srgbClr val="000000"/>
                </a:solidFill>
                <a:latin typeface="+mj-lt"/>
                <a:ea typeface="Calibri"/>
                <a:cs typeface="Calibri"/>
                <a:sym typeface="Calibri"/>
              </a:rPr>
            </a:br>
            <a:r>
              <a:rPr lang="fr-CH" sz="1400" b="0" i="0" u="none" strike="noStrike" dirty="0">
                <a:solidFill>
                  <a:srgbClr val="000000"/>
                </a:solidFill>
                <a:latin typeface="+mj-lt"/>
                <a:ea typeface="Calibri"/>
                <a:cs typeface="Calibri"/>
                <a:sym typeface="Calibri"/>
              </a:rPr>
              <a:t>(« vue de dessus ») </a:t>
            </a:r>
            <a:endParaRPr sz="1400" dirty="0">
              <a:solidFill>
                <a:schemeClr val="dk1"/>
              </a:solidFill>
              <a:latin typeface="+mj-lt"/>
              <a:ea typeface="Calibri"/>
              <a:cs typeface="Calibri"/>
              <a:sym typeface="Calibri"/>
            </a:endParaRPr>
          </a:p>
        </p:txBody>
      </p:sp>
      <p:pic>
        <p:nvPicPr>
          <p:cNvPr id="132" name="Google Shape;132;p5"/>
          <p:cNvPicPr preferRelativeResize="0"/>
          <p:nvPr/>
        </p:nvPicPr>
        <p:blipFill rotWithShape="1">
          <a:blip r:embed="rId3">
            <a:alphaModFix/>
          </a:blip>
          <a:srcRect/>
          <a:stretch/>
        </p:blipFill>
        <p:spPr>
          <a:xfrm>
            <a:off x="6367107" y="885767"/>
            <a:ext cx="5418494" cy="4817190"/>
          </a:xfrm>
          <a:prstGeom prst="rect">
            <a:avLst/>
          </a:prstGeom>
          <a:noFill/>
          <a:ln>
            <a:noFill/>
          </a:ln>
        </p:spPr>
      </p:pic>
      <p:sp>
        <p:nvSpPr>
          <p:cNvPr id="133" name="Google Shape;133;p5"/>
          <p:cNvSpPr/>
          <p:nvPr/>
        </p:nvSpPr>
        <p:spPr>
          <a:xfrm>
            <a:off x="6852425" y="3360862"/>
            <a:ext cx="4447854" cy="136275"/>
          </a:xfrm>
          <a:prstGeom prst="rect">
            <a:avLst/>
          </a:prstGeom>
          <a:solidFill>
            <a:srgbClr val="C00000">
              <a:alpha val="4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4" name="Google Shape;134;p5"/>
          <p:cNvSpPr/>
          <p:nvPr/>
        </p:nvSpPr>
        <p:spPr>
          <a:xfrm>
            <a:off x="6367107" y="5522556"/>
            <a:ext cx="1710093" cy="18040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5" name="Google Shape;135;p5"/>
          <p:cNvSpPr/>
          <p:nvPr/>
        </p:nvSpPr>
        <p:spPr>
          <a:xfrm>
            <a:off x="7082790" y="2579370"/>
            <a:ext cx="4027170" cy="533400"/>
          </a:xfrm>
          <a:custGeom>
            <a:avLst/>
            <a:gdLst/>
            <a:ahLst/>
            <a:cxnLst/>
            <a:rect l="l" t="t" r="r" b="b"/>
            <a:pathLst>
              <a:path w="4027170" h="533400" extrusionOk="0">
                <a:moveTo>
                  <a:pt x="64770" y="0"/>
                </a:moveTo>
                <a:lnTo>
                  <a:pt x="445770" y="179070"/>
                </a:lnTo>
                <a:lnTo>
                  <a:pt x="727710" y="255270"/>
                </a:lnTo>
                <a:lnTo>
                  <a:pt x="979170" y="316230"/>
                </a:lnTo>
                <a:lnTo>
                  <a:pt x="1211580" y="369570"/>
                </a:lnTo>
                <a:lnTo>
                  <a:pt x="1440180" y="396240"/>
                </a:lnTo>
                <a:lnTo>
                  <a:pt x="1676400" y="426720"/>
                </a:lnTo>
                <a:lnTo>
                  <a:pt x="1744980" y="430530"/>
                </a:lnTo>
                <a:lnTo>
                  <a:pt x="1996440" y="430530"/>
                </a:lnTo>
                <a:lnTo>
                  <a:pt x="2255520" y="426720"/>
                </a:lnTo>
                <a:lnTo>
                  <a:pt x="2324100" y="422910"/>
                </a:lnTo>
                <a:lnTo>
                  <a:pt x="2518410" y="407670"/>
                </a:lnTo>
                <a:lnTo>
                  <a:pt x="2575560" y="400050"/>
                </a:lnTo>
                <a:lnTo>
                  <a:pt x="2804160" y="361950"/>
                </a:lnTo>
                <a:lnTo>
                  <a:pt x="3040380" y="320040"/>
                </a:lnTo>
                <a:lnTo>
                  <a:pt x="3116580" y="304800"/>
                </a:lnTo>
                <a:lnTo>
                  <a:pt x="3299460" y="251460"/>
                </a:lnTo>
                <a:lnTo>
                  <a:pt x="3470910" y="209550"/>
                </a:lnTo>
                <a:lnTo>
                  <a:pt x="3577590" y="171450"/>
                </a:lnTo>
                <a:lnTo>
                  <a:pt x="3962400" y="15240"/>
                </a:lnTo>
                <a:lnTo>
                  <a:pt x="4027170" y="201930"/>
                </a:lnTo>
                <a:lnTo>
                  <a:pt x="3943350" y="224790"/>
                </a:lnTo>
                <a:lnTo>
                  <a:pt x="3634740" y="316230"/>
                </a:lnTo>
                <a:lnTo>
                  <a:pt x="3509010" y="342900"/>
                </a:lnTo>
                <a:lnTo>
                  <a:pt x="3345180" y="377190"/>
                </a:lnTo>
                <a:lnTo>
                  <a:pt x="3143250" y="419100"/>
                </a:lnTo>
                <a:lnTo>
                  <a:pt x="3093720" y="430530"/>
                </a:lnTo>
                <a:lnTo>
                  <a:pt x="2868930" y="468630"/>
                </a:lnTo>
                <a:lnTo>
                  <a:pt x="2823210" y="472440"/>
                </a:lnTo>
                <a:lnTo>
                  <a:pt x="2644140" y="491490"/>
                </a:lnTo>
                <a:lnTo>
                  <a:pt x="2533650" y="502920"/>
                </a:lnTo>
                <a:lnTo>
                  <a:pt x="2415540" y="518160"/>
                </a:lnTo>
                <a:lnTo>
                  <a:pt x="2247900" y="525780"/>
                </a:lnTo>
                <a:lnTo>
                  <a:pt x="1996440" y="529590"/>
                </a:lnTo>
                <a:lnTo>
                  <a:pt x="1744980" y="533400"/>
                </a:lnTo>
                <a:lnTo>
                  <a:pt x="1592580" y="518160"/>
                </a:lnTo>
                <a:lnTo>
                  <a:pt x="1474470" y="506730"/>
                </a:lnTo>
                <a:lnTo>
                  <a:pt x="1371600" y="495300"/>
                </a:lnTo>
                <a:lnTo>
                  <a:pt x="1146810" y="461010"/>
                </a:lnTo>
                <a:lnTo>
                  <a:pt x="902970" y="430530"/>
                </a:lnTo>
                <a:lnTo>
                  <a:pt x="670560" y="381000"/>
                </a:lnTo>
                <a:lnTo>
                  <a:pt x="514350" y="342900"/>
                </a:lnTo>
                <a:lnTo>
                  <a:pt x="392430" y="308610"/>
                </a:lnTo>
                <a:lnTo>
                  <a:pt x="118110" y="228600"/>
                </a:lnTo>
                <a:lnTo>
                  <a:pt x="0" y="175260"/>
                </a:lnTo>
                <a:lnTo>
                  <a:pt x="64770" y="0"/>
                </a:lnTo>
                <a:close/>
              </a:path>
            </a:pathLst>
          </a:custGeom>
          <a:solidFill>
            <a:schemeClr val="accent1">
              <a:alpha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6" name="Google Shape;136;p5"/>
          <p:cNvSpPr/>
          <p:nvPr/>
        </p:nvSpPr>
        <p:spPr>
          <a:xfrm rot="10800000" flipH="1">
            <a:off x="7069104" y="3754565"/>
            <a:ext cx="4037045" cy="520253"/>
          </a:xfrm>
          <a:custGeom>
            <a:avLst/>
            <a:gdLst/>
            <a:ahLst/>
            <a:cxnLst/>
            <a:rect l="l" t="t" r="r" b="b"/>
            <a:pathLst>
              <a:path w="4027170" h="533400" extrusionOk="0">
                <a:moveTo>
                  <a:pt x="64770" y="0"/>
                </a:moveTo>
                <a:lnTo>
                  <a:pt x="445770" y="179070"/>
                </a:lnTo>
                <a:lnTo>
                  <a:pt x="727710" y="255270"/>
                </a:lnTo>
                <a:lnTo>
                  <a:pt x="979170" y="316230"/>
                </a:lnTo>
                <a:lnTo>
                  <a:pt x="1211580" y="369570"/>
                </a:lnTo>
                <a:lnTo>
                  <a:pt x="1440180" y="396240"/>
                </a:lnTo>
                <a:lnTo>
                  <a:pt x="1676400" y="426720"/>
                </a:lnTo>
                <a:lnTo>
                  <a:pt x="1744980" y="430530"/>
                </a:lnTo>
                <a:lnTo>
                  <a:pt x="1996440" y="430530"/>
                </a:lnTo>
                <a:lnTo>
                  <a:pt x="2255520" y="426720"/>
                </a:lnTo>
                <a:lnTo>
                  <a:pt x="2324100" y="422910"/>
                </a:lnTo>
                <a:lnTo>
                  <a:pt x="2518410" y="407670"/>
                </a:lnTo>
                <a:lnTo>
                  <a:pt x="2575560" y="400050"/>
                </a:lnTo>
                <a:lnTo>
                  <a:pt x="2804160" y="361950"/>
                </a:lnTo>
                <a:lnTo>
                  <a:pt x="3040380" y="320040"/>
                </a:lnTo>
                <a:lnTo>
                  <a:pt x="3116580" y="304800"/>
                </a:lnTo>
                <a:lnTo>
                  <a:pt x="3299460" y="251460"/>
                </a:lnTo>
                <a:lnTo>
                  <a:pt x="3470910" y="209550"/>
                </a:lnTo>
                <a:lnTo>
                  <a:pt x="3577590" y="171450"/>
                </a:lnTo>
                <a:lnTo>
                  <a:pt x="3962400" y="15240"/>
                </a:lnTo>
                <a:lnTo>
                  <a:pt x="4027170" y="201930"/>
                </a:lnTo>
                <a:lnTo>
                  <a:pt x="3943350" y="224790"/>
                </a:lnTo>
                <a:lnTo>
                  <a:pt x="3634740" y="316230"/>
                </a:lnTo>
                <a:lnTo>
                  <a:pt x="3509010" y="342900"/>
                </a:lnTo>
                <a:lnTo>
                  <a:pt x="3345180" y="377190"/>
                </a:lnTo>
                <a:lnTo>
                  <a:pt x="3143250" y="419100"/>
                </a:lnTo>
                <a:lnTo>
                  <a:pt x="3093720" y="430530"/>
                </a:lnTo>
                <a:lnTo>
                  <a:pt x="2868930" y="468630"/>
                </a:lnTo>
                <a:lnTo>
                  <a:pt x="2823210" y="472440"/>
                </a:lnTo>
                <a:lnTo>
                  <a:pt x="2644140" y="491490"/>
                </a:lnTo>
                <a:lnTo>
                  <a:pt x="2533650" y="502920"/>
                </a:lnTo>
                <a:lnTo>
                  <a:pt x="2415540" y="518160"/>
                </a:lnTo>
                <a:lnTo>
                  <a:pt x="2247900" y="525780"/>
                </a:lnTo>
                <a:lnTo>
                  <a:pt x="1996440" y="529590"/>
                </a:lnTo>
                <a:lnTo>
                  <a:pt x="1744980" y="533400"/>
                </a:lnTo>
                <a:lnTo>
                  <a:pt x="1592580" y="518160"/>
                </a:lnTo>
                <a:lnTo>
                  <a:pt x="1474470" y="506730"/>
                </a:lnTo>
                <a:lnTo>
                  <a:pt x="1371600" y="495300"/>
                </a:lnTo>
                <a:lnTo>
                  <a:pt x="1146810" y="461010"/>
                </a:lnTo>
                <a:lnTo>
                  <a:pt x="902970" y="430530"/>
                </a:lnTo>
                <a:lnTo>
                  <a:pt x="670560" y="381000"/>
                </a:lnTo>
                <a:lnTo>
                  <a:pt x="514350" y="342900"/>
                </a:lnTo>
                <a:lnTo>
                  <a:pt x="392430" y="308610"/>
                </a:lnTo>
                <a:lnTo>
                  <a:pt x="118110" y="228600"/>
                </a:lnTo>
                <a:lnTo>
                  <a:pt x="0" y="175260"/>
                </a:lnTo>
                <a:lnTo>
                  <a:pt x="64770" y="0"/>
                </a:lnTo>
                <a:close/>
              </a:path>
            </a:pathLst>
          </a:custGeom>
          <a:solidFill>
            <a:schemeClr val="accent1">
              <a:alpha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7" name="Google Shape;137;p5"/>
          <p:cNvSpPr txBox="1"/>
          <p:nvPr/>
        </p:nvSpPr>
        <p:spPr>
          <a:xfrm>
            <a:off x="9024069" y="4048181"/>
            <a:ext cx="591833"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H" sz="1400">
                <a:solidFill>
                  <a:srgbClr val="0070C0"/>
                </a:solidFill>
                <a:latin typeface="Calibri"/>
                <a:ea typeface="Calibri"/>
                <a:cs typeface="Calibri"/>
                <a:sym typeface="Calibri"/>
              </a:rPr>
              <a:t>hiver</a:t>
            </a:r>
            <a:endParaRPr/>
          </a:p>
        </p:txBody>
      </p:sp>
      <p:sp>
        <p:nvSpPr>
          <p:cNvPr id="138" name="Google Shape;138;p5"/>
          <p:cNvSpPr txBox="1"/>
          <p:nvPr/>
        </p:nvSpPr>
        <p:spPr>
          <a:xfrm>
            <a:off x="8598468" y="2493904"/>
            <a:ext cx="591833"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H" sz="1400">
                <a:solidFill>
                  <a:srgbClr val="0070C0"/>
                </a:solidFill>
                <a:latin typeface="Calibri"/>
                <a:ea typeface="Calibri"/>
                <a:cs typeface="Calibri"/>
                <a:sym typeface="Calibri"/>
              </a:rPr>
              <a:t>hiver</a:t>
            </a:r>
            <a:endParaRPr/>
          </a:p>
        </p:txBody>
      </p:sp>
      <p:sp>
        <p:nvSpPr>
          <p:cNvPr id="139" name="Google Shape;139;p5"/>
          <p:cNvSpPr txBox="1"/>
          <p:nvPr/>
        </p:nvSpPr>
        <p:spPr>
          <a:xfrm>
            <a:off x="6313850" y="3097272"/>
            <a:ext cx="591833"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H" sz="1400">
                <a:solidFill>
                  <a:srgbClr val="C00000"/>
                </a:solidFill>
                <a:latin typeface="Calibri"/>
                <a:ea typeface="Calibri"/>
                <a:cs typeface="Calibri"/>
                <a:sym typeface="Calibri"/>
              </a:rPr>
              <a:t>été</a:t>
            </a:r>
            <a:endParaRPr/>
          </a:p>
        </p:txBody>
      </p:sp>
      <p:sp>
        <p:nvSpPr>
          <p:cNvPr id="140" name="Google Shape;140;p5"/>
          <p:cNvSpPr txBox="1"/>
          <p:nvPr/>
        </p:nvSpPr>
        <p:spPr>
          <a:xfrm>
            <a:off x="11358558" y="3097272"/>
            <a:ext cx="591833"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H" sz="1400">
                <a:solidFill>
                  <a:srgbClr val="C00000"/>
                </a:solidFill>
                <a:latin typeface="Calibri"/>
                <a:ea typeface="Calibri"/>
                <a:cs typeface="Calibri"/>
                <a:sym typeface="Calibri"/>
              </a:rPr>
              <a:t>été</a:t>
            </a:r>
            <a:endParaRPr/>
          </a:p>
        </p:txBody>
      </p:sp>
      <p:sp>
        <p:nvSpPr>
          <p:cNvPr id="2" name="Google Shape;85;p1">
            <a:extLst>
              <a:ext uri="{FF2B5EF4-FFF2-40B4-BE49-F238E27FC236}">
                <a16:creationId xmlns:a16="http://schemas.microsoft.com/office/drawing/2014/main" id="{AA58F7EF-1D01-6C6C-3594-6BE1DB722F7E}"/>
              </a:ext>
            </a:extLst>
          </p:cNvPr>
          <p:cNvSpPr txBox="1"/>
          <p:nvPr/>
        </p:nvSpPr>
        <p:spPr>
          <a:xfrm>
            <a:off x="10333703" y="6459584"/>
            <a:ext cx="1858297" cy="4924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CH" sz="1200" b="0" i="0" u="none" strike="noStrike" cap="none" dirty="0">
                <a:solidFill>
                  <a:srgbClr val="7F7F7F"/>
                </a:solidFill>
                <a:latin typeface="Arimo"/>
                <a:ea typeface="Arimo"/>
                <a:cs typeface="Arimo"/>
                <a:sym typeface="Arimo"/>
              </a:rPr>
              <a:t>Jérôme Margueron</a:t>
            </a:r>
            <a:endParaRPr sz="1200" dirty="0"/>
          </a:p>
          <a:p>
            <a:pPr marL="0" marR="0" lvl="0" indent="0" algn="ctr" rtl="0">
              <a:spcBef>
                <a:spcPts val="0"/>
              </a:spcBef>
              <a:spcAft>
                <a:spcPts val="0"/>
              </a:spcAft>
              <a:buNone/>
            </a:pPr>
            <a:endParaRPr sz="1400" b="0" i="0" u="none" strike="noStrike" cap="none" dirty="0">
              <a:solidFill>
                <a:srgbClr val="7F7F7F"/>
              </a:solidFill>
              <a:latin typeface="Arimo"/>
              <a:ea typeface="Arimo"/>
              <a:cs typeface="Arimo"/>
              <a:sym typeface="Arim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6"/>
          <p:cNvSpPr txBox="1"/>
          <p:nvPr/>
        </p:nvSpPr>
        <p:spPr>
          <a:xfrm>
            <a:off x="6719761" y="170210"/>
            <a:ext cx="5236711" cy="52322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fr-CH" sz="1400" i="0">
                <a:solidFill>
                  <a:srgbClr val="7F7F7F"/>
                </a:solidFill>
                <a:latin typeface="Arimo"/>
                <a:ea typeface="Arimo"/>
                <a:cs typeface="Arimo"/>
                <a:sym typeface="Arimo"/>
              </a:rPr>
              <a:t>Série 03</a:t>
            </a:r>
            <a:endParaRPr/>
          </a:p>
          <a:p>
            <a:pPr marL="0" marR="0" lvl="0" indent="0" algn="ctr" rtl="0">
              <a:spcBef>
                <a:spcPts val="0"/>
              </a:spcBef>
              <a:spcAft>
                <a:spcPts val="0"/>
              </a:spcAft>
              <a:buNone/>
            </a:pPr>
            <a:endParaRPr sz="1400">
              <a:solidFill>
                <a:srgbClr val="7F7F7F"/>
              </a:solidFill>
              <a:latin typeface="Arimo"/>
              <a:ea typeface="Arimo"/>
              <a:cs typeface="Arimo"/>
              <a:sym typeface="Arimo"/>
            </a:endParaRPr>
          </a:p>
        </p:txBody>
      </p:sp>
      <p:sp>
        <p:nvSpPr>
          <p:cNvPr id="146" name="Google Shape;146;p6"/>
          <p:cNvSpPr txBox="1"/>
          <p:nvPr/>
        </p:nvSpPr>
        <p:spPr>
          <a:xfrm>
            <a:off x="-12227" y="6459584"/>
            <a:ext cx="1219200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CH" sz="1400" i="0">
                <a:solidFill>
                  <a:srgbClr val="7F7F7F"/>
                </a:solidFill>
                <a:latin typeface="Arimo"/>
                <a:ea typeface="Arimo"/>
                <a:cs typeface="Arimo"/>
                <a:sym typeface="Arimo"/>
              </a:rPr>
              <a:t>Renewable Energies Cluster</a:t>
            </a:r>
            <a:endParaRPr/>
          </a:p>
          <a:p>
            <a:pPr marL="0" marR="0" lvl="0" indent="0" algn="ctr" rtl="0">
              <a:spcBef>
                <a:spcPts val="0"/>
              </a:spcBef>
              <a:spcAft>
                <a:spcPts val="0"/>
              </a:spcAft>
              <a:buNone/>
            </a:pPr>
            <a:endParaRPr sz="1400">
              <a:solidFill>
                <a:srgbClr val="7F7F7F"/>
              </a:solidFill>
              <a:latin typeface="Arimo"/>
              <a:ea typeface="Arimo"/>
              <a:cs typeface="Arimo"/>
              <a:sym typeface="Arimo"/>
            </a:endParaRPr>
          </a:p>
        </p:txBody>
      </p:sp>
      <p:sp>
        <p:nvSpPr>
          <p:cNvPr id="147" name="Google Shape;147;p6"/>
          <p:cNvSpPr txBox="1"/>
          <p:nvPr/>
        </p:nvSpPr>
        <p:spPr>
          <a:xfrm>
            <a:off x="185650" y="186836"/>
            <a:ext cx="523671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H" sz="1400" i="0">
                <a:solidFill>
                  <a:srgbClr val="7F7F7F"/>
                </a:solidFill>
                <a:latin typeface="Arimo"/>
                <a:ea typeface="Arimo"/>
                <a:cs typeface="Arimo"/>
                <a:sym typeface="Arimo"/>
              </a:rPr>
              <a:t>Physique du bâtiment </a:t>
            </a:r>
            <a:r>
              <a:rPr lang="fr-CH" sz="1400" i="0">
                <a:solidFill>
                  <a:srgbClr val="C00000"/>
                </a:solidFill>
                <a:latin typeface="Arimo"/>
                <a:ea typeface="Arimo"/>
                <a:cs typeface="Arimo"/>
                <a:sym typeface="Arimo"/>
              </a:rPr>
              <a:t>I</a:t>
            </a:r>
            <a:endParaRPr/>
          </a:p>
          <a:p>
            <a:pPr marL="0" marR="0" lvl="0" indent="0" algn="l" rtl="0">
              <a:spcBef>
                <a:spcPts val="0"/>
              </a:spcBef>
              <a:spcAft>
                <a:spcPts val="0"/>
              </a:spcAft>
              <a:buNone/>
            </a:pPr>
            <a:endParaRPr sz="1400">
              <a:solidFill>
                <a:srgbClr val="7F7F7F"/>
              </a:solidFill>
              <a:latin typeface="Arimo"/>
              <a:ea typeface="Arimo"/>
              <a:cs typeface="Arimo"/>
              <a:sym typeface="Arimo"/>
            </a:endParaRPr>
          </a:p>
        </p:txBody>
      </p:sp>
      <p:sp>
        <p:nvSpPr>
          <p:cNvPr id="148" name="Google Shape;148;p6"/>
          <p:cNvSpPr txBox="1"/>
          <p:nvPr/>
        </p:nvSpPr>
        <p:spPr>
          <a:xfrm>
            <a:off x="272688" y="710056"/>
            <a:ext cx="5811085" cy="2123658"/>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1800"/>
              <a:buFont typeface="Calibri"/>
              <a:buAutoNum type="alphaUcPeriod" startAt="2"/>
            </a:pPr>
            <a:r>
              <a:rPr lang="fr-CH" sz="1800">
                <a:solidFill>
                  <a:schemeClr val="dk1"/>
                </a:solidFill>
                <a:latin typeface="Arial"/>
                <a:ea typeface="Arial"/>
                <a:cs typeface="Arial"/>
                <a:sym typeface="Arial"/>
              </a:rPr>
              <a:t>Problèmes</a:t>
            </a:r>
            <a:endParaRPr/>
          </a:p>
          <a:p>
            <a:pPr marL="342900" marR="0" lvl="0" indent="-228600" algn="l" rtl="0">
              <a:spcBef>
                <a:spcPts val="0"/>
              </a:spcBef>
              <a:spcAft>
                <a:spcPts val="0"/>
              </a:spcAft>
              <a:buClr>
                <a:schemeClr val="dk1"/>
              </a:buClr>
              <a:buSzPts val="1800"/>
              <a:buFont typeface="Calibri"/>
              <a:buNone/>
            </a:pPr>
            <a:endParaRPr sz="1800">
              <a:solidFill>
                <a:schemeClr val="dk1"/>
              </a:solidFill>
              <a:latin typeface="Arial"/>
              <a:ea typeface="Arial"/>
              <a:cs typeface="Arial"/>
              <a:sym typeface="Arial"/>
            </a:endParaRPr>
          </a:p>
          <a:p>
            <a:pPr marL="342900" marR="0" lvl="0" indent="-342900" algn="l" rtl="0">
              <a:spcBef>
                <a:spcPts val="0"/>
              </a:spcBef>
              <a:spcAft>
                <a:spcPts val="0"/>
              </a:spcAft>
              <a:buClr>
                <a:srgbClr val="000000"/>
              </a:buClr>
              <a:buSzPts val="1600"/>
              <a:buFont typeface="Calibri"/>
              <a:buAutoNum type="arabicPeriod"/>
            </a:pPr>
            <a:r>
              <a:rPr lang="fr-CH" sz="1600" b="0" i="0" u="none" strike="noStrike">
                <a:solidFill>
                  <a:srgbClr val="000000"/>
                </a:solidFill>
                <a:latin typeface="Arial"/>
                <a:ea typeface="Arial"/>
                <a:cs typeface="Arial"/>
                <a:sym typeface="Arial"/>
              </a:rPr>
              <a:t>On commence par dessiner sur le plan et la coupe les rayons solaires qui touchent à la fois les extrémités des éléments de protection solaire et les bords de l'ouverture de la fenêtre. Entre ces rayons et l'axe η normal au plan de la façade, on mesure les angles α, α', δ, δ', ε et ε' que l'on peut alors reporter sur le rapporteur d'ombre. </a:t>
            </a:r>
            <a:endParaRPr sz="1600" b="0" i="0" u="none" strike="noStrike">
              <a:solidFill>
                <a:schemeClr val="dk1"/>
              </a:solidFill>
              <a:latin typeface="Arial"/>
              <a:ea typeface="Arial"/>
              <a:cs typeface="Arial"/>
              <a:sym typeface="Arial"/>
            </a:endParaRPr>
          </a:p>
        </p:txBody>
      </p:sp>
      <p:pic>
        <p:nvPicPr>
          <p:cNvPr id="149" name="Google Shape;149;p6"/>
          <p:cNvPicPr preferRelativeResize="0"/>
          <p:nvPr/>
        </p:nvPicPr>
        <p:blipFill rotWithShape="1">
          <a:blip r:embed="rId3">
            <a:alphaModFix/>
          </a:blip>
          <a:srcRect l="3468" t="2700" b="5996"/>
          <a:stretch/>
        </p:blipFill>
        <p:spPr>
          <a:xfrm>
            <a:off x="6812500" y="693430"/>
            <a:ext cx="4502284" cy="5527809"/>
          </a:xfrm>
          <a:prstGeom prst="rect">
            <a:avLst/>
          </a:prstGeom>
          <a:noFill/>
          <a:ln>
            <a:noFill/>
          </a:ln>
        </p:spPr>
      </p:pic>
      <p:sp>
        <p:nvSpPr>
          <p:cNvPr id="150" name="Google Shape;150;p6"/>
          <p:cNvSpPr/>
          <p:nvPr/>
        </p:nvSpPr>
        <p:spPr>
          <a:xfrm>
            <a:off x="10703859" y="2958353"/>
            <a:ext cx="851647" cy="762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 name="Google Shape;85;p1">
            <a:extLst>
              <a:ext uri="{FF2B5EF4-FFF2-40B4-BE49-F238E27FC236}">
                <a16:creationId xmlns:a16="http://schemas.microsoft.com/office/drawing/2014/main" id="{8BF79E75-0DA0-9284-9997-D34BAA9E2723}"/>
              </a:ext>
            </a:extLst>
          </p:cNvPr>
          <p:cNvSpPr txBox="1"/>
          <p:nvPr/>
        </p:nvSpPr>
        <p:spPr>
          <a:xfrm>
            <a:off x="10333703" y="6459584"/>
            <a:ext cx="1858297" cy="4924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CH" sz="1200" b="0" i="0" u="none" strike="noStrike" cap="none" dirty="0">
                <a:solidFill>
                  <a:srgbClr val="7F7F7F"/>
                </a:solidFill>
                <a:latin typeface="Arimo"/>
                <a:ea typeface="Arimo"/>
                <a:cs typeface="Arimo"/>
                <a:sym typeface="Arimo"/>
              </a:rPr>
              <a:t>Jérôme Margueron</a:t>
            </a:r>
            <a:endParaRPr sz="1200" dirty="0"/>
          </a:p>
          <a:p>
            <a:pPr marL="0" marR="0" lvl="0" indent="0" algn="ctr" rtl="0">
              <a:spcBef>
                <a:spcPts val="0"/>
              </a:spcBef>
              <a:spcAft>
                <a:spcPts val="0"/>
              </a:spcAft>
              <a:buNone/>
            </a:pPr>
            <a:endParaRPr sz="1400" b="0" i="0" u="none" strike="noStrike" cap="none" dirty="0">
              <a:solidFill>
                <a:srgbClr val="7F7F7F"/>
              </a:solidFill>
              <a:latin typeface="Arimo"/>
              <a:ea typeface="Arimo"/>
              <a:cs typeface="Arimo"/>
              <a:sym typeface="Arimo"/>
            </a:endParaRP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D4CB00DD-DD61-8811-BECE-8E3BD0D1B9FD}"/>
                  </a:ext>
                </a:extLst>
              </p14:cNvPr>
              <p14:cNvContentPartPr/>
              <p14:nvPr/>
            </p14:nvContentPartPr>
            <p14:xfrm>
              <a:off x="8368730" y="919184"/>
              <a:ext cx="1625400" cy="853200"/>
            </p14:xfrm>
          </p:contentPart>
        </mc:Choice>
        <mc:Fallback>
          <p:pic>
            <p:nvPicPr>
              <p:cNvPr id="3" name="Ink 2">
                <a:extLst>
                  <a:ext uri="{FF2B5EF4-FFF2-40B4-BE49-F238E27FC236}">
                    <a16:creationId xmlns:a16="http://schemas.microsoft.com/office/drawing/2014/main" id="{D4CB00DD-DD61-8811-BECE-8E3BD0D1B9FD}"/>
                  </a:ext>
                </a:extLst>
              </p:cNvPr>
              <p:cNvPicPr/>
              <p:nvPr/>
            </p:nvPicPr>
            <p:blipFill>
              <a:blip r:embed="rId5"/>
              <a:stretch>
                <a:fillRect/>
              </a:stretch>
            </p:blipFill>
            <p:spPr>
              <a:xfrm>
                <a:off x="8337770" y="888584"/>
                <a:ext cx="1686600" cy="9144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A187B243-7A47-635D-3F94-53BAD59B9411}"/>
                  </a:ext>
                </a:extLst>
              </p14:cNvPr>
              <p14:cNvContentPartPr/>
              <p14:nvPr/>
            </p14:nvContentPartPr>
            <p14:xfrm>
              <a:off x="8348210" y="1453424"/>
              <a:ext cx="1361520" cy="1166400"/>
            </p14:xfrm>
          </p:contentPart>
        </mc:Choice>
        <mc:Fallback>
          <p:pic>
            <p:nvPicPr>
              <p:cNvPr id="4" name="Ink 3">
                <a:extLst>
                  <a:ext uri="{FF2B5EF4-FFF2-40B4-BE49-F238E27FC236}">
                    <a16:creationId xmlns:a16="http://schemas.microsoft.com/office/drawing/2014/main" id="{A187B243-7A47-635D-3F94-53BAD59B9411}"/>
                  </a:ext>
                </a:extLst>
              </p:cNvPr>
              <p:cNvPicPr/>
              <p:nvPr/>
            </p:nvPicPr>
            <p:blipFill>
              <a:blip r:embed="rId7"/>
              <a:stretch>
                <a:fillRect/>
              </a:stretch>
            </p:blipFill>
            <p:spPr>
              <a:xfrm>
                <a:off x="8307170" y="1412384"/>
                <a:ext cx="1443240" cy="12484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8E64E5D7-A8FD-EC14-9560-317442160D81}"/>
                  </a:ext>
                </a:extLst>
              </p14:cNvPr>
              <p14:cNvContentPartPr/>
              <p14:nvPr/>
            </p14:nvContentPartPr>
            <p14:xfrm>
              <a:off x="10219130" y="2114024"/>
              <a:ext cx="253080" cy="1898640"/>
            </p14:xfrm>
          </p:contentPart>
        </mc:Choice>
        <mc:Fallback>
          <p:pic>
            <p:nvPicPr>
              <p:cNvPr id="5" name="Ink 4">
                <a:extLst>
                  <a:ext uri="{FF2B5EF4-FFF2-40B4-BE49-F238E27FC236}">
                    <a16:creationId xmlns:a16="http://schemas.microsoft.com/office/drawing/2014/main" id="{8E64E5D7-A8FD-EC14-9560-317442160D81}"/>
                  </a:ext>
                </a:extLst>
              </p:cNvPr>
              <p:cNvPicPr/>
              <p:nvPr/>
            </p:nvPicPr>
            <p:blipFill>
              <a:blip r:embed="rId9"/>
              <a:stretch>
                <a:fillRect/>
              </a:stretch>
            </p:blipFill>
            <p:spPr>
              <a:xfrm>
                <a:off x="10178090" y="2073344"/>
                <a:ext cx="334800" cy="1980360"/>
              </a:xfrm>
              <a:prstGeom prst="rect">
                <a:avLst/>
              </a:prstGeom>
            </p:spPr>
          </p:pic>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7"/>
          <p:cNvSpPr txBox="1"/>
          <p:nvPr/>
        </p:nvSpPr>
        <p:spPr>
          <a:xfrm>
            <a:off x="6719761" y="170210"/>
            <a:ext cx="5236711" cy="52322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fr-CH" sz="1400" i="0">
                <a:solidFill>
                  <a:srgbClr val="7F7F7F"/>
                </a:solidFill>
                <a:latin typeface="Arimo"/>
                <a:ea typeface="Arimo"/>
                <a:cs typeface="Arimo"/>
                <a:sym typeface="Arimo"/>
              </a:rPr>
              <a:t>Série 03</a:t>
            </a:r>
            <a:endParaRPr/>
          </a:p>
          <a:p>
            <a:pPr marL="0" marR="0" lvl="0" indent="0" algn="ctr" rtl="0">
              <a:spcBef>
                <a:spcPts val="0"/>
              </a:spcBef>
              <a:spcAft>
                <a:spcPts val="0"/>
              </a:spcAft>
              <a:buNone/>
            </a:pPr>
            <a:endParaRPr sz="1400">
              <a:solidFill>
                <a:srgbClr val="7F7F7F"/>
              </a:solidFill>
              <a:latin typeface="Arimo"/>
              <a:ea typeface="Arimo"/>
              <a:cs typeface="Arimo"/>
              <a:sym typeface="Arimo"/>
            </a:endParaRPr>
          </a:p>
        </p:txBody>
      </p:sp>
      <p:sp>
        <p:nvSpPr>
          <p:cNvPr id="156" name="Google Shape;156;p7"/>
          <p:cNvSpPr txBox="1"/>
          <p:nvPr/>
        </p:nvSpPr>
        <p:spPr>
          <a:xfrm>
            <a:off x="185650" y="186836"/>
            <a:ext cx="523671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H" sz="1400" i="0">
                <a:solidFill>
                  <a:srgbClr val="7F7F7F"/>
                </a:solidFill>
                <a:latin typeface="Arimo"/>
                <a:ea typeface="Arimo"/>
                <a:cs typeface="Arimo"/>
                <a:sym typeface="Arimo"/>
              </a:rPr>
              <a:t>Physique du bâtiment </a:t>
            </a:r>
            <a:r>
              <a:rPr lang="fr-CH" sz="1400" i="0">
                <a:solidFill>
                  <a:srgbClr val="C00000"/>
                </a:solidFill>
                <a:latin typeface="Arimo"/>
                <a:ea typeface="Arimo"/>
                <a:cs typeface="Arimo"/>
                <a:sym typeface="Arimo"/>
              </a:rPr>
              <a:t>I</a:t>
            </a:r>
            <a:endParaRPr/>
          </a:p>
          <a:p>
            <a:pPr marL="0" marR="0" lvl="0" indent="0" algn="l" rtl="0">
              <a:spcBef>
                <a:spcPts val="0"/>
              </a:spcBef>
              <a:spcAft>
                <a:spcPts val="0"/>
              </a:spcAft>
              <a:buNone/>
            </a:pPr>
            <a:endParaRPr sz="1400">
              <a:solidFill>
                <a:srgbClr val="7F7F7F"/>
              </a:solidFill>
              <a:latin typeface="Arimo"/>
              <a:ea typeface="Arimo"/>
              <a:cs typeface="Arimo"/>
              <a:sym typeface="Arimo"/>
            </a:endParaRPr>
          </a:p>
        </p:txBody>
      </p:sp>
      <p:sp>
        <p:nvSpPr>
          <p:cNvPr id="157" name="Google Shape;157;p7"/>
          <p:cNvSpPr txBox="1"/>
          <p:nvPr/>
        </p:nvSpPr>
        <p:spPr>
          <a:xfrm>
            <a:off x="272688" y="710056"/>
            <a:ext cx="5811085" cy="2123658"/>
          </a:xfrm>
          <a:prstGeom prst="rect">
            <a:avLst/>
          </a:prstGeom>
          <a:noFill/>
          <a:ln>
            <a:noFill/>
          </a:ln>
        </p:spPr>
        <p:txBody>
          <a:bodyPr spcFirstLastPara="1" wrap="square" lIns="91425" tIns="45700" rIns="91425" bIns="45700" anchor="t" anchorCtr="0">
            <a:spAutoFit/>
          </a:bodyPr>
          <a:lstStyle/>
          <a:p>
            <a:pPr marL="342900" marR="0" lvl="0" indent="-22860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a:p>
            <a:pPr marL="342900" marR="0" lvl="0" indent="-22860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a:p>
            <a:pPr marL="342900" marR="0" lvl="0" indent="-342900" algn="l" rtl="0">
              <a:spcBef>
                <a:spcPts val="0"/>
              </a:spcBef>
              <a:spcAft>
                <a:spcPts val="0"/>
              </a:spcAft>
              <a:buClr>
                <a:srgbClr val="000000"/>
              </a:buClr>
              <a:buSzPts val="1600"/>
              <a:buFont typeface="Calibri"/>
              <a:buAutoNum type="arabicPeriod"/>
            </a:pPr>
            <a:r>
              <a:rPr lang="fr-CH" sz="1600" b="0" i="0" u="none" strike="noStrike">
                <a:solidFill>
                  <a:srgbClr val="000000"/>
                </a:solidFill>
                <a:latin typeface="Arial"/>
                <a:ea typeface="Arial"/>
                <a:cs typeface="Arial"/>
                <a:sym typeface="Arial"/>
              </a:rPr>
              <a:t>On commence par dessiner sur le plan et la coupe les rayons solaires qui touchent à la fois les extrémités des éléments de protection solaire et les bords de l'ouverture de la fenêtre. Entre ces rayons et l'axe η normal au plan de la façade, on mesure les angles α, α', δ, δ', ε et ε' que l'on peut alors reporter sur le rapporteur d'ombre. </a:t>
            </a:r>
            <a:endParaRPr sz="1600" b="0" i="0" u="none" strike="noStrike">
              <a:solidFill>
                <a:schemeClr val="dk1"/>
              </a:solidFill>
              <a:latin typeface="Arial"/>
              <a:ea typeface="Arial"/>
              <a:cs typeface="Arial"/>
              <a:sym typeface="Arial"/>
            </a:endParaRPr>
          </a:p>
        </p:txBody>
      </p:sp>
      <p:pic>
        <p:nvPicPr>
          <p:cNvPr id="158" name="Google Shape;158;p7"/>
          <p:cNvPicPr preferRelativeResize="0"/>
          <p:nvPr/>
        </p:nvPicPr>
        <p:blipFill rotWithShape="1">
          <a:blip r:embed="rId3">
            <a:alphaModFix/>
          </a:blip>
          <a:srcRect/>
          <a:stretch/>
        </p:blipFill>
        <p:spPr>
          <a:xfrm>
            <a:off x="6986838" y="1437768"/>
            <a:ext cx="4550006" cy="4891048"/>
          </a:xfrm>
          <a:prstGeom prst="rect">
            <a:avLst/>
          </a:prstGeom>
          <a:noFill/>
          <a:ln>
            <a:noFill/>
          </a:ln>
        </p:spPr>
      </p:pic>
      <p:sp>
        <p:nvSpPr>
          <p:cNvPr id="159" name="Google Shape;159;p7"/>
          <p:cNvSpPr txBox="1"/>
          <p:nvPr/>
        </p:nvSpPr>
        <p:spPr>
          <a:xfrm>
            <a:off x="-12227" y="6459584"/>
            <a:ext cx="1219200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CH" sz="1400" i="0">
                <a:solidFill>
                  <a:srgbClr val="7F7F7F"/>
                </a:solidFill>
                <a:latin typeface="Arimo"/>
                <a:ea typeface="Arimo"/>
                <a:cs typeface="Arimo"/>
                <a:sym typeface="Arimo"/>
              </a:rPr>
              <a:t>Renewable Energies Cluster</a:t>
            </a:r>
            <a:endParaRPr/>
          </a:p>
          <a:p>
            <a:pPr marL="0" marR="0" lvl="0" indent="0" algn="ctr" rtl="0">
              <a:spcBef>
                <a:spcPts val="0"/>
              </a:spcBef>
              <a:spcAft>
                <a:spcPts val="0"/>
              </a:spcAft>
              <a:buNone/>
            </a:pPr>
            <a:endParaRPr sz="1400">
              <a:solidFill>
                <a:srgbClr val="7F7F7F"/>
              </a:solidFill>
              <a:latin typeface="Arimo"/>
              <a:ea typeface="Arimo"/>
              <a:cs typeface="Arimo"/>
              <a:sym typeface="Arimo"/>
            </a:endParaRPr>
          </a:p>
        </p:txBody>
      </p:sp>
      <p:sp>
        <p:nvSpPr>
          <p:cNvPr id="2" name="Google Shape;85;p1">
            <a:extLst>
              <a:ext uri="{FF2B5EF4-FFF2-40B4-BE49-F238E27FC236}">
                <a16:creationId xmlns:a16="http://schemas.microsoft.com/office/drawing/2014/main" id="{5D9B7D08-CFB4-B529-25BA-5C4555941E2E}"/>
              </a:ext>
            </a:extLst>
          </p:cNvPr>
          <p:cNvSpPr txBox="1"/>
          <p:nvPr/>
        </p:nvSpPr>
        <p:spPr>
          <a:xfrm>
            <a:off x="10333703" y="6459584"/>
            <a:ext cx="1858297" cy="4924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CH" sz="1200" b="0" i="0" u="none" strike="noStrike" cap="none" dirty="0">
                <a:solidFill>
                  <a:srgbClr val="7F7F7F"/>
                </a:solidFill>
                <a:latin typeface="Arimo"/>
                <a:ea typeface="Arimo"/>
                <a:cs typeface="Arimo"/>
                <a:sym typeface="Arimo"/>
              </a:rPr>
              <a:t>Jérôme Margueron</a:t>
            </a:r>
            <a:endParaRPr sz="1200" dirty="0"/>
          </a:p>
          <a:p>
            <a:pPr marL="0" marR="0" lvl="0" indent="0" algn="ctr" rtl="0">
              <a:spcBef>
                <a:spcPts val="0"/>
              </a:spcBef>
              <a:spcAft>
                <a:spcPts val="0"/>
              </a:spcAft>
              <a:buNone/>
            </a:pPr>
            <a:endParaRPr sz="1400" b="0" i="0" u="none" strike="noStrike" cap="none" dirty="0">
              <a:solidFill>
                <a:srgbClr val="7F7F7F"/>
              </a:solidFill>
              <a:latin typeface="Arimo"/>
              <a:ea typeface="Arimo"/>
              <a:cs typeface="Arimo"/>
              <a:sym typeface="Arimo"/>
            </a:endParaRP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00004C39-324E-9C4D-8EEA-67D9994D5E88}"/>
                  </a:ext>
                </a:extLst>
              </p14:cNvPr>
              <p14:cNvContentPartPr/>
              <p14:nvPr/>
            </p14:nvContentPartPr>
            <p14:xfrm>
              <a:off x="7603730" y="1943384"/>
              <a:ext cx="3830760" cy="1468440"/>
            </p14:xfrm>
          </p:contentPart>
        </mc:Choice>
        <mc:Fallback>
          <p:pic>
            <p:nvPicPr>
              <p:cNvPr id="3" name="Ink 2">
                <a:extLst>
                  <a:ext uri="{FF2B5EF4-FFF2-40B4-BE49-F238E27FC236}">
                    <a16:creationId xmlns:a16="http://schemas.microsoft.com/office/drawing/2014/main" id="{00004C39-324E-9C4D-8EEA-67D9994D5E88}"/>
                  </a:ext>
                </a:extLst>
              </p:cNvPr>
              <p:cNvPicPr/>
              <p:nvPr/>
            </p:nvPicPr>
            <p:blipFill>
              <a:blip r:embed="rId5"/>
              <a:stretch>
                <a:fillRect/>
              </a:stretch>
            </p:blipFill>
            <p:spPr>
              <a:xfrm>
                <a:off x="7563050" y="1902344"/>
                <a:ext cx="3912840" cy="15501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13A73B7A-ACA4-95F5-57C2-A0AFC53F606B}"/>
                  </a:ext>
                </a:extLst>
              </p14:cNvPr>
              <p14:cNvContentPartPr/>
              <p14:nvPr/>
            </p14:nvContentPartPr>
            <p14:xfrm>
              <a:off x="8293490" y="3111224"/>
              <a:ext cx="253080" cy="1284120"/>
            </p14:xfrm>
          </p:contentPart>
        </mc:Choice>
        <mc:Fallback>
          <p:pic>
            <p:nvPicPr>
              <p:cNvPr id="4" name="Ink 3">
                <a:extLst>
                  <a:ext uri="{FF2B5EF4-FFF2-40B4-BE49-F238E27FC236}">
                    <a16:creationId xmlns:a16="http://schemas.microsoft.com/office/drawing/2014/main" id="{13A73B7A-ACA4-95F5-57C2-A0AFC53F606B}"/>
                  </a:ext>
                </a:extLst>
              </p:cNvPr>
              <p:cNvPicPr/>
              <p:nvPr/>
            </p:nvPicPr>
            <p:blipFill>
              <a:blip r:embed="rId7"/>
              <a:stretch>
                <a:fillRect/>
              </a:stretch>
            </p:blipFill>
            <p:spPr>
              <a:xfrm>
                <a:off x="8262890" y="3080264"/>
                <a:ext cx="314280" cy="1345320"/>
              </a:xfrm>
              <a:prstGeom prst="rect">
                <a:avLst/>
              </a:prstGeom>
            </p:spPr>
          </p:pic>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8"/>
          <p:cNvSpPr txBox="1"/>
          <p:nvPr/>
        </p:nvSpPr>
        <p:spPr>
          <a:xfrm>
            <a:off x="6719761" y="170210"/>
            <a:ext cx="5236711" cy="52322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fr-CH" sz="1400" i="0">
                <a:solidFill>
                  <a:srgbClr val="7F7F7F"/>
                </a:solidFill>
                <a:latin typeface="Arimo"/>
                <a:ea typeface="Arimo"/>
                <a:cs typeface="Arimo"/>
                <a:sym typeface="Arimo"/>
              </a:rPr>
              <a:t>Série 03</a:t>
            </a:r>
            <a:endParaRPr/>
          </a:p>
          <a:p>
            <a:pPr marL="0" marR="0" lvl="0" indent="0" algn="ctr" rtl="0">
              <a:spcBef>
                <a:spcPts val="0"/>
              </a:spcBef>
              <a:spcAft>
                <a:spcPts val="0"/>
              </a:spcAft>
              <a:buNone/>
            </a:pPr>
            <a:endParaRPr sz="1400">
              <a:solidFill>
                <a:srgbClr val="7F7F7F"/>
              </a:solidFill>
              <a:latin typeface="Arimo"/>
              <a:ea typeface="Arimo"/>
              <a:cs typeface="Arimo"/>
              <a:sym typeface="Arimo"/>
            </a:endParaRPr>
          </a:p>
        </p:txBody>
      </p:sp>
      <p:sp>
        <p:nvSpPr>
          <p:cNvPr id="165" name="Google Shape;165;p8"/>
          <p:cNvSpPr txBox="1"/>
          <p:nvPr/>
        </p:nvSpPr>
        <p:spPr>
          <a:xfrm>
            <a:off x="185650" y="186836"/>
            <a:ext cx="523671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H" sz="1400" i="0">
                <a:solidFill>
                  <a:srgbClr val="7F7F7F"/>
                </a:solidFill>
                <a:latin typeface="Arimo"/>
                <a:ea typeface="Arimo"/>
                <a:cs typeface="Arimo"/>
                <a:sym typeface="Arimo"/>
              </a:rPr>
              <a:t>Physique du bâtiment </a:t>
            </a:r>
            <a:r>
              <a:rPr lang="fr-CH" sz="1400" i="0">
                <a:solidFill>
                  <a:srgbClr val="C00000"/>
                </a:solidFill>
                <a:latin typeface="Arimo"/>
                <a:ea typeface="Arimo"/>
                <a:cs typeface="Arimo"/>
                <a:sym typeface="Arimo"/>
              </a:rPr>
              <a:t>I</a:t>
            </a:r>
            <a:endParaRPr/>
          </a:p>
          <a:p>
            <a:pPr marL="0" marR="0" lvl="0" indent="0" algn="l" rtl="0">
              <a:spcBef>
                <a:spcPts val="0"/>
              </a:spcBef>
              <a:spcAft>
                <a:spcPts val="0"/>
              </a:spcAft>
              <a:buNone/>
            </a:pPr>
            <a:endParaRPr sz="1400">
              <a:solidFill>
                <a:srgbClr val="7F7F7F"/>
              </a:solidFill>
              <a:latin typeface="Arimo"/>
              <a:ea typeface="Arimo"/>
              <a:cs typeface="Arimo"/>
              <a:sym typeface="Arimo"/>
            </a:endParaRPr>
          </a:p>
        </p:txBody>
      </p:sp>
      <p:sp>
        <p:nvSpPr>
          <p:cNvPr id="166" name="Google Shape;166;p8"/>
          <p:cNvSpPr txBox="1"/>
          <p:nvPr/>
        </p:nvSpPr>
        <p:spPr>
          <a:xfrm>
            <a:off x="272688" y="710056"/>
            <a:ext cx="5811085" cy="2123658"/>
          </a:xfrm>
          <a:prstGeom prst="rect">
            <a:avLst/>
          </a:prstGeom>
          <a:noFill/>
          <a:ln>
            <a:noFill/>
          </a:ln>
        </p:spPr>
        <p:txBody>
          <a:bodyPr spcFirstLastPara="1" wrap="square" lIns="91425" tIns="45700" rIns="91425" bIns="45700" anchor="t" anchorCtr="0">
            <a:spAutoFit/>
          </a:bodyPr>
          <a:lstStyle/>
          <a:p>
            <a:pPr marL="342900" marR="0" lvl="0" indent="-22860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a:p>
            <a:pPr marL="342900" marR="0" lvl="0" indent="-22860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a:p>
            <a:pPr marL="342900" marR="0" lvl="0" indent="-342900" algn="l" rtl="0">
              <a:spcBef>
                <a:spcPts val="0"/>
              </a:spcBef>
              <a:spcAft>
                <a:spcPts val="0"/>
              </a:spcAft>
              <a:buClr>
                <a:srgbClr val="000000"/>
              </a:buClr>
              <a:buSzPts val="1600"/>
              <a:buFont typeface="Calibri"/>
              <a:buAutoNum type="arabicPeriod"/>
            </a:pPr>
            <a:r>
              <a:rPr lang="fr-CH" sz="1600" b="0" i="0" u="none" strike="noStrike">
                <a:solidFill>
                  <a:srgbClr val="000000"/>
                </a:solidFill>
                <a:latin typeface="Arial"/>
                <a:ea typeface="Arial"/>
                <a:cs typeface="Arial"/>
                <a:sym typeface="Arial"/>
              </a:rPr>
              <a:t>On commence par dessiner sur le plan et la coupe les rayons solaires qui touchent à la fois les extrémités des éléments de protection solaire et les bords de l'ouverture de la fenêtre. Entre ces rayons et l'axe η normal au plan de la façade, on mesure les angles α, α', δ, δ', ε et ε' que l'on peut alors reporter sur le rapporteur d'ombre. </a:t>
            </a:r>
            <a:endParaRPr sz="1600" b="0" i="0" u="none" strike="noStrike">
              <a:solidFill>
                <a:schemeClr val="dk1"/>
              </a:solidFill>
              <a:latin typeface="Arial"/>
              <a:ea typeface="Arial"/>
              <a:cs typeface="Arial"/>
              <a:sym typeface="Arial"/>
            </a:endParaRPr>
          </a:p>
        </p:txBody>
      </p:sp>
      <p:pic>
        <p:nvPicPr>
          <p:cNvPr id="167" name="Google Shape;167;p8"/>
          <p:cNvPicPr preferRelativeResize="0"/>
          <p:nvPr/>
        </p:nvPicPr>
        <p:blipFill rotWithShape="1">
          <a:blip r:embed="rId3">
            <a:alphaModFix/>
          </a:blip>
          <a:srcRect/>
          <a:stretch/>
        </p:blipFill>
        <p:spPr>
          <a:xfrm>
            <a:off x="6170811" y="1083825"/>
            <a:ext cx="5781847" cy="4449228"/>
          </a:xfrm>
          <a:prstGeom prst="rect">
            <a:avLst/>
          </a:prstGeom>
          <a:noFill/>
          <a:ln>
            <a:noFill/>
          </a:ln>
        </p:spPr>
      </p:pic>
      <p:sp>
        <p:nvSpPr>
          <p:cNvPr id="168" name="Google Shape;168;p8"/>
          <p:cNvSpPr txBox="1"/>
          <p:nvPr/>
        </p:nvSpPr>
        <p:spPr>
          <a:xfrm>
            <a:off x="-12227" y="6459584"/>
            <a:ext cx="1219200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CH" sz="1400" i="0">
                <a:solidFill>
                  <a:srgbClr val="7F7F7F"/>
                </a:solidFill>
                <a:latin typeface="Arimo"/>
                <a:ea typeface="Arimo"/>
                <a:cs typeface="Arimo"/>
                <a:sym typeface="Arimo"/>
              </a:rPr>
              <a:t>Renewable Energies Cluster</a:t>
            </a:r>
            <a:endParaRPr/>
          </a:p>
          <a:p>
            <a:pPr marL="0" marR="0" lvl="0" indent="0" algn="ctr" rtl="0">
              <a:spcBef>
                <a:spcPts val="0"/>
              </a:spcBef>
              <a:spcAft>
                <a:spcPts val="0"/>
              </a:spcAft>
              <a:buNone/>
            </a:pPr>
            <a:endParaRPr sz="1400">
              <a:solidFill>
                <a:srgbClr val="7F7F7F"/>
              </a:solidFill>
              <a:latin typeface="Arimo"/>
              <a:ea typeface="Arimo"/>
              <a:cs typeface="Arimo"/>
              <a:sym typeface="Arimo"/>
            </a:endParaRPr>
          </a:p>
        </p:txBody>
      </p:sp>
      <p:sp>
        <p:nvSpPr>
          <p:cNvPr id="2" name="Google Shape;85;p1">
            <a:extLst>
              <a:ext uri="{FF2B5EF4-FFF2-40B4-BE49-F238E27FC236}">
                <a16:creationId xmlns:a16="http://schemas.microsoft.com/office/drawing/2014/main" id="{B6C80786-DDCE-2186-E27C-08069124CECE}"/>
              </a:ext>
            </a:extLst>
          </p:cNvPr>
          <p:cNvSpPr txBox="1"/>
          <p:nvPr/>
        </p:nvSpPr>
        <p:spPr>
          <a:xfrm>
            <a:off x="10333703" y="6459584"/>
            <a:ext cx="1858297" cy="4924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CH" sz="1200" b="0" i="0" u="none" strike="noStrike" cap="none" dirty="0">
                <a:solidFill>
                  <a:srgbClr val="7F7F7F"/>
                </a:solidFill>
                <a:latin typeface="Arimo"/>
                <a:ea typeface="Arimo"/>
                <a:cs typeface="Arimo"/>
                <a:sym typeface="Arimo"/>
              </a:rPr>
              <a:t>Jérôme Margueron</a:t>
            </a:r>
            <a:endParaRPr sz="1200" dirty="0"/>
          </a:p>
          <a:p>
            <a:pPr marL="0" marR="0" lvl="0" indent="0" algn="ctr" rtl="0">
              <a:spcBef>
                <a:spcPts val="0"/>
              </a:spcBef>
              <a:spcAft>
                <a:spcPts val="0"/>
              </a:spcAft>
              <a:buNone/>
            </a:pPr>
            <a:endParaRPr sz="1400" b="0" i="0" u="none" strike="noStrike" cap="none" dirty="0">
              <a:solidFill>
                <a:srgbClr val="7F7F7F"/>
              </a:solidFill>
              <a:latin typeface="Arimo"/>
              <a:ea typeface="Arimo"/>
              <a:cs typeface="Arimo"/>
              <a:sym typeface="Arim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9"/>
          <p:cNvSpPr txBox="1"/>
          <p:nvPr/>
        </p:nvSpPr>
        <p:spPr>
          <a:xfrm>
            <a:off x="6719761" y="170210"/>
            <a:ext cx="5236711" cy="52322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fr-CH" sz="1400" i="0">
                <a:solidFill>
                  <a:srgbClr val="7F7F7F"/>
                </a:solidFill>
                <a:latin typeface="Arimo"/>
                <a:ea typeface="Arimo"/>
                <a:cs typeface="Arimo"/>
                <a:sym typeface="Arimo"/>
              </a:rPr>
              <a:t>Série 03</a:t>
            </a:r>
            <a:endParaRPr/>
          </a:p>
          <a:p>
            <a:pPr marL="0" marR="0" lvl="0" indent="0" algn="ctr" rtl="0">
              <a:spcBef>
                <a:spcPts val="0"/>
              </a:spcBef>
              <a:spcAft>
                <a:spcPts val="0"/>
              </a:spcAft>
              <a:buNone/>
            </a:pPr>
            <a:endParaRPr sz="1400">
              <a:solidFill>
                <a:srgbClr val="7F7F7F"/>
              </a:solidFill>
              <a:latin typeface="Arimo"/>
              <a:ea typeface="Arimo"/>
              <a:cs typeface="Arimo"/>
              <a:sym typeface="Arimo"/>
            </a:endParaRPr>
          </a:p>
        </p:txBody>
      </p:sp>
      <p:sp>
        <p:nvSpPr>
          <p:cNvPr id="174" name="Google Shape;174;p9"/>
          <p:cNvSpPr txBox="1"/>
          <p:nvPr/>
        </p:nvSpPr>
        <p:spPr>
          <a:xfrm>
            <a:off x="185650" y="186836"/>
            <a:ext cx="523671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H" sz="1400" i="0">
                <a:solidFill>
                  <a:srgbClr val="7F7F7F"/>
                </a:solidFill>
                <a:latin typeface="Arimo"/>
                <a:ea typeface="Arimo"/>
                <a:cs typeface="Arimo"/>
                <a:sym typeface="Arimo"/>
              </a:rPr>
              <a:t>Physique du bâtiment </a:t>
            </a:r>
            <a:r>
              <a:rPr lang="fr-CH" sz="1400" i="0">
                <a:solidFill>
                  <a:srgbClr val="C00000"/>
                </a:solidFill>
                <a:latin typeface="Arimo"/>
                <a:ea typeface="Arimo"/>
                <a:cs typeface="Arimo"/>
                <a:sym typeface="Arimo"/>
              </a:rPr>
              <a:t>I</a:t>
            </a:r>
            <a:endParaRPr/>
          </a:p>
          <a:p>
            <a:pPr marL="0" marR="0" lvl="0" indent="0" algn="l" rtl="0">
              <a:spcBef>
                <a:spcPts val="0"/>
              </a:spcBef>
              <a:spcAft>
                <a:spcPts val="0"/>
              </a:spcAft>
              <a:buNone/>
            </a:pPr>
            <a:endParaRPr sz="1400">
              <a:solidFill>
                <a:srgbClr val="7F7F7F"/>
              </a:solidFill>
              <a:latin typeface="Arimo"/>
              <a:ea typeface="Arimo"/>
              <a:cs typeface="Arimo"/>
              <a:sym typeface="Arimo"/>
            </a:endParaRPr>
          </a:p>
        </p:txBody>
      </p:sp>
      <p:sp>
        <p:nvSpPr>
          <p:cNvPr id="175" name="Google Shape;175;p9"/>
          <p:cNvSpPr txBox="1"/>
          <p:nvPr/>
        </p:nvSpPr>
        <p:spPr>
          <a:xfrm>
            <a:off x="272688" y="710056"/>
            <a:ext cx="5811085" cy="2123658"/>
          </a:xfrm>
          <a:prstGeom prst="rect">
            <a:avLst/>
          </a:prstGeom>
          <a:noFill/>
          <a:ln>
            <a:noFill/>
          </a:ln>
        </p:spPr>
        <p:txBody>
          <a:bodyPr spcFirstLastPara="1" wrap="square" lIns="91425" tIns="45700" rIns="91425" bIns="45700" anchor="t" anchorCtr="0">
            <a:spAutoFit/>
          </a:bodyPr>
          <a:lstStyle/>
          <a:p>
            <a:pPr marL="342900" marR="0" lvl="0" indent="-22860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a:p>
            <a:pPr marL="342900" marR="0" lvl="0" indent="-22860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a:p>
            <a:pPr marL="342900" marR="0" lvl="0" indent="-342900" algn="l" rtl="0">
              <a:spcBef>
                <a:spcPts val="0"/>
              </a:spcBef>
              <a:spcAft>
                <a:spcPts val="0"/>
              </a:spcAft>
              <a:buClr>
                <a:srgbClr val="000000"/>
              </a:buClr>
              <a:buSzPts val="1600"/>
              <a:buFont typeface="Calibri"/>
              <a:buAutoNum type="arabicPeriod"/>
            </a:pPr>
            <a:r>
              <a:rPr lang="fr-CH" sz="1600" b="0" i="0" u="none" strike="noStrike">
                <a:solidFill>
                  <a:srgbClr val="000000"/>
                </a:solidFill>
                <a:latin typeface="Arial"/>
                <a:ea typeface="Arial"/>
                <a:cs typeface="Arial"/>
                <a:sym typeface="Arial"/>
              </a:rPr>
              <a:t>On commence par dessiner sur le plan et la coupe les rayons solaires qui touchent à la fois les extrémités des éléments de protection solaire et les bords de l'ouverture de la fenêtre. Entre ces rayons et l'axe η normal au plan de la façade, on mesure les angles α, α', δ, δ', ε et ε' que l'on peut alors reporter sur le rapporteur d'ombre. </a:t>
            </a:r>
            <a:endParaRPr sz="1600" b="0" i="0" u="none" strike="noStrike">
              <a:solidFill>
                <a:schemeClr val="dk1"/>
              </a:solidFill>
              <a:latin typeface="Arial"/>
              <a:ea typeface="Arial"/>
              <a:cs typeface="Arial"/>
              <a:sym typeface="Arial"/>
            </a:endParaRPr>
          </a:p>
        </p:txBody>
      </p:sp>
      <p:pic>
        <p:nvPicPr>
          <p:cNvPr id="176" name="Google Shape;176;p9"/>
          <p:cNvPicPr preferRelativeResize="0"/>
          <p:nvPr/>
        </p:nvPicPr>
        <p:blipFill rotWithShape="1">
          <a:blip r:embed="rId3">
            <a:alphaModFix/>
          </a:blip>
          <a:srcRect l="-782" r="1270"/>
          <a:stretch/>
        </p:blipFill>
        <p:spPr>
          <a:xfrm>
            <a:off x="6170811" y="1168189"/>
            <a:ext cx="5785661" cy="4974227"/>
          </a:xfrm>
          <a:prstGeom prst="rect">
            <a:avLst/>
          </a:prstGeom>
          <a:noFill/>
          <a:ln>
            <a:noFill/>
          </a:ln>
        </p:spPr>
      </p:pic>
      <p:sp>
        <p:nvSpPr>
          <p:cNvPr id="177" name="Google Shape;177;p9"/>
          <p:cNvSpPr/>
          <p:nvPr/>
        </p:nvSpPr>
        <p:spPr>
          <a:xfrm>
            <a:off x="6170811" y="1168189"/>
            <a:ext cx="2587707" cy="10479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8" name="Google Shape;178;p9"/>
          <p:cNvSpPr/>
          <p:nvPr/>
        </p:nvSpPr>
        <p:spPr>
          <a:xfrm>
            <a:off x="6170811" y="1380565"/>
            <a:ext cx="149307" cy="20959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9" name="Google Shape;179;p9"/>
          <p:cNvSpPr txBox="1"/>
          <p:nvPr/>
        </p:nvSpPr>
        <p:spPr>
          <a:xfrm>
            <a:off x="-12227" y="6459584"/>
            <a:ext cx="1219200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CH" sz="1400" i="0">
                <a:solidFill>
                  <a:srgbClr val="7F7F7F"/>
                </a:solidFill>
                <a:latin typeface="Arimo"/>
                <a:ea typeface="Arimo"/>
                <a:cs typeface="Arimo"/>
                <a:sym typeface="Arimo"/>
              </a:rPr>
              <a:t>Renewable Energies Cluster</a:t>
            </a:r>
            <a:endParaRPr/>
          </a:p>
          <a:p>
            <a:pPr marL="0" marR="0" lvl="0" indent="0" algn="ctr" rtl="0">
              <a:spcBef>
                <a:spcPts val="0"/>
              </a:spcBef>
              <a:spcAft>
                <a:spcPts val="0"/>
              </a:spcAft>
              <a:buNone/>
            </a:pPr>
            <a:endParaRPr sz="1400">
              <a:solidFill>
                <a:srgbClr val="7F7F7F"/>
              </a:solidFill>
              <a:latin typeface="Arimo"/>
              <a:ea typeface="Arimo"/>
              <a:cs typeface="Arimo"/>
              <a:sym typeface="Arimo"/>
            </a:endParaRPr>
          </a:p>
        </p:txBody>
      </p:sp>
      <p:sp>
        <p:nvSpPr>
          <p:cNvPr id="2" name="Google Shape;85;p1">
            <a:extLst>
              <a:ext uri="{FF2B5EF4-FFF2-40B4-BE49-F238E27FC236}">
                <a16:creationId xmlns:a16="http://schemas.microsoft.com/office/drawing/2014/main" id="{6C88FE44-51D8-FDCF-DD40-81934B9FFD79}"/>
              </a:ext>
            </a:extLst>
          </p:cNvPr>
          <p:cNvSpPr txBox="1"/>
          <p:nvPr/>
        </p:nvSpPr>
        <p:spPr>
          <a:xfrm>
            <a:off x="10333703" y="6459584"/>
            <a:ext cx="1858297" cy="4924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CH" sz="1200" b="0" i="0" u="none" strike="noStrike" cap="none" dirty="0">
                <a:solidFill>
                  <a:srgbClr val="7F7F7F"/>
                </a:solidFill>
                <a:latin typeface="Arimo"/>
                <a:ea typeface="Arimo"/>
                <a:cs typeface="Arimo"/>
                <a:sym typeface="Arimo"/>
              </a:rPr>
              <a:t>Jérôme Margueron</a:t>
            </a:r>
            <a:endParaRPr sz="1200" dirty="0"/>
          </a:p>
          <a:p>
            <a:pPr marL="0" marR="0" lvl="0" indent="0" algn="ctr" rtl="0">
              <a:spcBef>
                <a:spcPts val="0"/>
              </a:spcBef>
              <a:spcAft>
                <a:spcPts val="0"/>
              </a:spcAft>
              <a:buNone/>
            </a:pPr>
            <a:endParaRPr sz="1400" b="0" i="0" u="none" strike="noStrike" cap="none" dirty="0">
              <a:solidFill>
                <a:srgbClr val="7F7F7F"/>
              </a:solidFill>
              <a:latin typeface="Arimo"/>
              <a:ea typeface="Arimo"/>
              <a:cs typeface="Arimo"/>
              <a:sym typeface="Arim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0"/>
          <p:cNvSpPr txBox="1"/>
          <p:nvPr/>
        </p:nvSpPr>
        <p:spPr>
          <a:xfrm>
            <a:off x="6719761" y="170210"/>
            <a:ext cx="5236711" cy="52322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fr-CH" sz="1400" i="0">
                <a:solidFill>
                  <a:srgbClr val="7F7F7F"/>
                </a:solidFill>
                <a:latin typeface="Arimo"/>
                <a:ea typeface="Arimo"/>
                <a:cs typeface="Arimo"/>
                <a:sym typeface="Arimo"/>
              </a:rPr>
              <a:t>Série 03</a:t>
            </a:r>
            <a:endParaRPr/>
          </a:p>
          <a:p>
            <a:pPr marL="0" marR="0" lvl="0" indent="0" algn="ctr" rtl="0">
              <a:spcBef>
                <a:spcPts val="0"/>
              </a:spcBef>
              <a:spcAft>
                <a:spcPts val="0"/>
              </a:spcAft>
              <a:buNone/>
            </a:pPr>
            <a:endParaRPr sz="1400">
              <a:solidFill>
                <a:srgbClr val="7F7F7F"/>
              </a:solidFill>
              <a:latin typeface="Arimo"/>
              <a:ea typeface="Arimo"/>
              <a:cs typeface="Arimo"/>
              <a:sym typeface="Arimo"/>
            </a:endParaRPr>
          </a:p>
        </p:txBody>
      </p:sp>
      <p:sp>
        <p:nvSpPr>
          <p:cNvPr id="185" name="Google Shape;185;p10"/>
          <p:cNvSpPr txBox="1"/>
          <p:nvPr/>
        </p:nvSpPr>
        <p:spPr>
          <a:xfrm>
            <a:off x="185650" y="186836"/>
            <a:ext cx="523671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H" sz="1400" i="0">
                <a:solidFill>
                  <a:srgbClr val="7F7F7F"/>
                </a:solidFill>
                <a:latin typeface="Arimo"/>
                <a:ea typeface="Arimo"/>
                <a:cs typeface="Arimo"/>
                <a:sym typeface="Arimo"/>
              </a:rPr>
              <a:t>Physique du bâtiment </a:t>
            </a:r>
            <a:r>
              <a:rPr lang="fr-CH" sz="1400" i="0">
                <a:solidFill>
                  <a:srgbClr val="C00000"/>
                </a:solidFill>
                <a:latin typeface="Arimo"/>
                <a:ea typeface="Arimo"/>
                <a:cs typeface="Arimo"/>
                <a:sym typeface="Arimo"/>
              </a:rPr>
              <a:t>I</a:t>
            </a:r>
            <a:endParaRPr/>
          </a:p>
          <a:p>
            <a:pPr marL="0" marR="0" lvl="0" indent="0" algn="l" rtl="0">
              <a:spcBef>
                <a:spcPts val="0"/>
              </a:spcBef>
              <a:spcAft>
                <a:spcPts val="0"/>
              </a:spcAft>
              <a:buNone/>
            </a:pPr>
            <a:endParaRPr sz="1400">
              <a:solidFill>
                <a:srgbClr val="7F7F7F"/>
              </a:solidFill>
              <a:latin typeface="Arimo"/>
              <a:ea typeface="Arimo"/>
              <a:cs typeface="Arimo"/>
              <a:sym typeface="Arimo"/>
            </a:endParaRPr>
          </a:p>
        </p:txBody>
      </p:sp>
      <p:sp>
        <p:nvSpPr>
          <p:cNvPr id="186" name="Google Shape;186;p10"/>
          <p:cNvSpPr txBox="1"/>
          <p:nvPr/>
        </p:nvSpPr>
        <p:spPr>
          <a:xfrm>
            <a:off x="272688" y="710056"/>
            <a:ext cx="5811085" cy="2123658"/>
          </a:xfrm>
          <a:prstGeom prst="rect">
            <a:avLst/>
          </a:prstGeom>
          <a:noFill/>
          <a:ln>
            <a:noFill/>
          </a:ln>
        </p:spPr>
        <p:txBody>
          <a:bodyPr spcFirstLastPara="1" wrap="square" lIns="91425" tIns="45700" rIns="91425" bIns="45700" anchor="t" anchorCtr="0">
            <a:spAutoFit/>
          </a:bodyPr>
          <a:lstStyle/>
          <a:p>
            <a:pPr marL="342900" marR="0" lvl="0" indent="-22860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a:p>
            <a:pPr marL="342900" marR="0" lvl="0" indent="-22860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a:p>
            <a:pPr marL="342900" marR="0" lvl="0" indent="-342900" algn="l" rtl="0">
              <a:spcBef>
                <a:spcPts val="0"/>
              </a:spcBef>
              <a:spcAft>
                <a:spcPts val="0"/>
              </a:spcAft>
              <a:buClr>
                <a:srgbClr val="000000"/>
              </a:buClr>
              <a:buSzPts val="1600"/>
              <a:buFont typeface="Calibri"/>
              <a:buAutoNum type="arabicPeriod"/>
            </a:pPr>
            <a:r>
              <a:rPr lang="fr-CH" sz="1600" b="0" i="0" u="none" strike="noStrike">
                <a:solidFill>
                  <a:srgbClr val="000000"/>
                </a:solidFill>
                <a:latin typeface="Arial"/>
                <a:ea typeface="Arial"/>
                <a:cs typeface="Arial"/>
                <a:sym typeface="Arial"/>
              </a:rPr>
              <a:t>On commence par dessiner sur le plan et la coupe les rayons solaires qui touchent à la fois les extrémités des éléments de protection solaire et les bords de l'ouverture de la fenêtre. Entre ces rayons et l'axe η normal au plan de la façade, on mesure les angles α, α', δ, δ', ε et ε' que l'on peut alors reporter sur le rapporteur d'ombre. </a:t>
            </a:r>
            <a:endParaRPr sz="1600" b="0" i="0" u="none" strike="noStrike">
              <a:solidFill>
                <a:schemeClr val="dk1"/>
              </a:solidFill>
              <a:latin typeface="Arial"/>
              <a:ea typeface="Arial"/>
              <a:cs typeface="Arial"/>
              <a:sym typeface="Arial"/>
            </a:endParaRPr>
          </a:p>
        </p:txBody>
      </p:sp>
      <p:pic>
        <p:nvPicPr>
          <p:cNvPr id="187" name="Google Shape;187;p10"/>
          <p:cNvPicPr preferRelativeResize="0"/>
          <p:nvPr/>
        </p:nvPicPr>
        <p:blipFill rotWithShape="1">
          <a:blip r:embed="rId3">
            <a:alphaModFix/>
          </a:blip>
          <a:srcRect l="5724" r="1076"/>
          <a:stretch/>
        </p:blipFill>
        <p:spPr>
          <a:xfrm>
            <a:off x="6170811" y="2047294"/>
            <a:ext cx="5785661" cy="2821752"/>
          </a:xfrm>
          <a:prstGeom prst="rect">
            <a:avLst/>
          </a:prstGeom>
          <a:noFill/>
          <a:ln>
            <a:noFill/>
          </a:ln>
        </p:spPr>
      </p:pic>
      <p:sp>
        <p:nvSpPr>
          <p:cNvPr id="188" name="Google Shape;188;p10"/>
          <p:cNvSpPr/>
          <p:nvPr/>
        </p:nvSpPr>
        <p:spPr>
          <a:xfrm>
            <a:off x="11215396" y="2192694"/>
            <a:ext cx="74645" cy="267635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9" name="Google Shape;189;p10"/>
          <p:cNvSpPr/>
          <p:nvPr/>
        </p:nvSpPr>
        <p:spPr>
          <a:xfrm>
            <a:off x="6096000" y="2302630"/>
            <a:ext cx="5455298" cy="5801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0" name="Google Shape;190;p10"/>
          <p:cNvSpPr txBox="1"/>
          <p:nvPr/>
        </p:nvSpPr>
        <p:spPr>
          <a:xfrm>
            <a:off x="-12227" y="6459584"/>
            <a:ext cx="1219200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CH" sz="1400" i="0">
                <a:solidFill>
                  <a:srgbClr val="7F7F7F"/>
                </a:solidFill>
                <a:latin typeface="Arimo"/>
                <a:ea typeface="Arimo"/>
                <a:cs typeface="Arimo"/>
                <a:sym typeface="Arimo"/>
              </a:rPr>
              <a:t>Renewable Energies Cluster</a:t>
            </a:r>
            <a:endParaRPr/>
          </a:p>
          <a:p>
            <a:pPr marL="0" marR="0" lvl="0" indent="0" algn="ctr" rtl="0">
              <a:spcBef>
                <a:spcPts val="0"/>
              </a:spcBef>
              <a:spcAft>
                <a:spcPts val="0"/>
              </a:spcAft>
              <a:buNone/>
            </a:pPr>
            <a:endParaRPr sz="1400">
              <a:solidFill>
                <a:srgbClr val="7F7F7F"/>
              </a:solidFill>
              <a:latin typeface="Arimo"/>
              <a:ea typeface="Arimo"/>
              <a:cs typeface="Arimo"/>
              <a:sym typeface="Arimo"/>
            </a:endParaRPr>
          </a:p>
        </p:txBody>
      </p:sp>
      <p:sp>
        <p:nvSpPr>
          <p:cNvPr id="2" name="Google Shape;85;p1">
            <a:extLst>
              <a:ext uri="{FF2B5EF4-FFF2-40B4-BE49-F238E27FC236}">
                <a16:creationId xmlns:a16="http://schemas.microsoft.com/office/drawing/2014/main" id="{BE85248B-C462-3372-5982-643FE4513669}"/>
              </a:ext>
            </a:extLst>
          </p:cNvPr>
          <p:cNvSpPr txBox="1"/>
          <p:nvPr/>
        </p:nvSpPr>
        <p:spPr>
          <a:xfrm>
            <a:off x="10333703" y="6459584"/>
            <a:ext cx="1858297" cy="4924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CH" sz="1200" b="0" i="0" u="none" strike="noStrike" cap="none" dirty="0">
                <a:solidFill>
                  <a:srgbClr val="7F7F7F"/>
                </a:solidFill>
                <a:latin typeface="Arimo"/>
                <a:ea typeface="Arimo"/>
                <a:cs typeface="Arimo"/>
                <a:sym typeface="Arimo"/>
              </a:rPr>
              <a:t>Jérôme Margueron</a:t>
            </a:r>
            <a:endParaRPr sz="1200" dirty="0"/>
          </a:p>
          <a:p>
            <a:pPr marL="0" marR="0" lvl="0" indent="0" algn="ctr" rtl="0">
              <a:spcBef>
                <a:spcPts val="0"/>
              </a:spcBef>
              <a:spcAft>
                <a:spcPts val="0"/>
              </a:spcAft>
              <a:buNone/>
            </a:pPr>
            <a:endParaRPr sz="1400" b="0" i="0" u="none" strike="noStrike" cap="none" dirty="0">
              <a:solidFill>
                <a:srgbClr val="7F7F7F"/>
              </a:solidFill>
              <a:latin typeface="Arimo"/>
              <a:ea typeface="Arimo"/>
              <a:cs typeface="Arimo"/>
              <a:sym typeface="Arimo"/>
            </a:endParaRPr>
          </a:p>
        </p:txBody>
      </p:sp>
    </p:spTree>
  </p:cSld>
  <p:clrMapOvr>
    <a:masterClrMapping/>
  </p:clrMapOvr>
</p:sld>
</file>

<file path=ppt/theme/theme1.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1178</Words>
  <Application>Microsoft Office PowerPoint</Application>
  <PresentationFormat>Widescreen</PresentationFormat>
  <Paragraphs>98</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Thème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Silvia Coccolo</dc:creator>
  <cp:lastModifiedBy>Microsoft Office User</cp:lastModifiedBy>
  <cp:revision>2</cp:revision>
  <dcterms:created xsi:type="dcterms:W3CDTF">2024-08-27T12:52:59Z</dcterms:created>
  <dcterms:modified xsi:type="dcterms:W3CDTF">2025-02-28T15:55:16Z</dcterms:modified>
</cp:coreProperties>
</file>